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docProps/custom.xml" ContentType="application/vnd.openxmlformats-officedocument.custom-properties+xml"/>
  <Override PartName="/ppt/slideMasters/slideMaster8.xml" ContentType="application/vnd.openxmlformats-officedocument.presentationml.slideMaster+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ags/tag9.xml" ContentType="application/vnd.openxmlformats-officedocument.presentationml.tags+xml"/>
  <Override PartName="/ppt/theme/theme10.xml" ContentType="application/vnd.openxmlformats-officedocument.them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presProps.xml" ContentType="application/vnd.openxmlformats-officedocument.presentationml.presProps+xml"/>
  <Override PartName="/ppt/theme/theme2.xml" ContentType="application/vnd.openxmlformats-officedocument.theme+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tags/tag80.xml" ContentType="application/vnd.openxmlformats-officedocument.presentationml.tags+xml"/>
  <Override PartName="/ppt/slideMasters/slideMaster7.xml" ContentType="application/vnd.openxmlformats-officedocument.presentationml.slideMaster+xml"/>
  <Override PartName="/ppt/theme/theme9.xml" ContentType="application/vnd.openxmlformats-officedocument.them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ags/tag11.xml" ContentType="application/vnd.openxmlformats-officedocument.presentationml.tags+xml"/>
  <Override PartName="/ppt/tags/tag20.xml" ContentType="application/vnd.openxmlformats-officedocument.presentationml.tags+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Masters/slideMaster6.xml" ContentType="application/vnd.openxmlformats-officedocument.presentationml.slideMaster+xml"/>
  <Override PartName="/ppt/theme/theme8.xml" ContentType="application/vnd.openxmlformats-officedocument.them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theme/theme4.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tags/tag3.xml" ContentType="application/vnd.openxmlformats-officedocument.presentationml.tags+xml"/>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 id="2147483658" r:id="rId3"/>
    <p:sldMasterId id="2147483663" r:id="rId4"/>
    <p:sldMasterId id="2147483668" r:id="rId5"/>
    <p:sldMasterId id="2147483673" r:id="rId6"/>
    <p:sldMasterId id="2147483678" r:id="rId7"/>
    <p:sldMasterId id="2147483683" r:id="rId8"/>
    <p:sldMasterId id="2147483688" r:id="rId9"/>
  </p:sldMasterIdLst>
  <p:notesMasterIdLst>
    <p:notesMasterId r:id="rId31"/>
  </p:notesMasterIdLst>
  <p:handoutMasterIdLst>
    <p:handoutMasterId r:id="rId32"/>
  </p:handoutMasterIdLst>
  <p:sldIdLst>
    <p:sldId id="780" r:id="rId10"/>
    <p:sldId id="1294" r:id="rId11"/>
    <p:sldId id="1352" r:id="rId12"/>
    <p:sldId id="961" r:id="rId13"/>
    <p:sldId id="1122" r:id="rId14"/>
    <p:sldId id="1123" r:id="rId15"/>
    <p:sldId id="866" r:id="rId16"/>
    <p:sldId id="1159" r:id="rId17"/>
    <p:sldId id="1160" r:id="rId18"/>
    <p:sldId id="1071" r:id="rId19"/>
    <p:sldId id="1092" r:id="rId20"/>
    <p:sldId id="1093" r:id="rId21"/>
    <p:sldId id="1106" r:id="rId22"/>
    <p:sldId id="1105" r:id="rId23"/>
    <p:sldId id="1164" r:id="rId24"/>
    <p:sldId id="1167" r:id="rId25"/>
    <p:sldId id="1168" r:id="rId26"/>
    <p:sldId id="1169" r:id="rId27"/>
    <p:sldId id="1170" r:id="rId28"/>
    <p:sldId id="1121" r:id="rId29"/>
    <p:sldId id="959" r:id="rId30"/>
  </p:sldIdLst>
  <p:sldSz cx="9144000" cy="6858000" type="screen4x3"/>
  <p:notesSz cx="6858000" cy="9296400"/>
  <p:defaultTextStyle>
    <a:defPPr>
      <a:defRPr lang="en-US"/>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sz="4800" b="1" i="0" u="none" kern="1200" baseline="0">
        <a:solidFill>
          <a:schemeClr val="tx1"/>
        </a:solidFill>
        <a:latin typeface="Franklin Gothic Medium" panose="020B06030201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2FDB2607-1784-4EEB-B798-7EB5836EED8A}">
        <p14:showMediaCtrls xmlns:p14="http://schemas.microsoft.com/office/powerpoint/2010/main" xmlns="" val="1"/>
      </p:ext>
    </p:extLst>
  </p:showPr>
  <p:clrMru>
    <a:srgbClr val="FFFF00"/>
    <a:srgbClr val="E4E1F2"/>
    <a:srgbClr val="FF3333"/>
    <a:srgbClr val="FFFFCC"/>
    <a:srgbClr val="33A8BF"/>
    <a:srgbClr val="3521C5"/>
    <a:srgbClr val="5F5F5F"/>
    <a:srgbClr val="FF4F4F"/>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47"/>
    <p:restoredTop sz="92735"/>
  </p:normalViewPr>
  <p:slideViewPr>
    <p:cSldViewPr snapToGrid="0" showGuides="1">
      <p:cViewPr>
        <p:scale>
          <a:sx n="80" d="100"/>
          <a:sy n="80" d="100"/>
        </p:scale>
        <p:origin x="-797" y="-58"/>
      </p:cViewPr>
      <p:guideLst>
        <p:guide orient="horz" pos="173"/>
        <p:guide orient="horz" pos="570"/>
        <p:guide orient="horz" pos="2150"/>
        <p:guide pos="2866"/>
        <p:guide pos="238"/>
        <p:guide pos="1620"/>
        <p:guide pos="2333"/>
        <p:guide pos="5522"/>
        <p:guide pos="3468"/>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0" d="100"/>
        <a:sy n="6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0"/>
            <a:ext cx="2971800" cy="465138"/>
          </a:xfrm>
          <a:prstGeom prst="rect">
            <a:avLst/>
          </a:prstGeom>
          <a:noFill/>
          <a:ln>
            <a:noFill/>
          </a:ln>
          <a:effectLst/>
        </p:spPr>
        <p:txBody>
          <a:bodyPr vert="horz" wrap="square" lIns="91367" tIns="45683" rIns="91367" bIns="45683" numCol="1" anchor="t" anchorCtr="0" compatLnSpc="1"/>
          <a:lstStyle>
            <a:lvl1pPr eaLnBrk="0" hangingPunct="0">
              <a:defRPr sz="1200" b="0">
                <a:latin typeface="Times New Roman" panose="02020603050405020304" pitchFamily="18" charset="0"/>
              </a:defRPr>
            </a:lvl1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50883" name="Rectangle 3"/>
          <p:cNvSpPr>
            <a:spLocks noGrp="1" noChangeArrowheads="1"/>
          </p:cNvSpPr>
          <p:nvPr>
            <p:ph type="dt" sz="quarter" idx="1"/>
          </p:nvPr>
        </p:nvSpPr>
        <p:spPr bwMode="auto">
          <a:xfrm>
            <a:off x="3886200" y="0"/>
            <a:ext cx="2971800" cy="465138"/>
          </a:xfrm>
          <a:prstGeom prst="rect">
            <a:avLst/>
          </a:prstGeom>
          <a:noFill/>
          <a:ln>
            <a:noFill/>
          </a:ln>
          <a:effectLst/>
        </p:spPr>
        <p:txBody>
          <a:bodyPr vert="horz" wrap="square" lIns="91367" tIns="45683" rIns="91367" bIns="45683" numCol="1" anchor="t" anchorCtr="0" compatLnSpc="1"/>
          <a:lstStyle>
            <a:lvl1pPr algn="r" eaLnBrk="0" hangingPunct="0">
              <a:defRPr sz="1200" b="0">
                <a:latin typeface="Times New Roman" panose="02020603050405020304" pitchFamily="18" charset="0"/>
              </a:defRPr>
            </a:lvl1p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47FB2D5C-A22E-4C98-9D66-3E53A4E45722}" type="datetime8">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t>2020年4月21日4时14分</a:t>
            </a:fld>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50884" name="Rectangle 4"/>
          <p:cNvSpPr>
            <a:spLocks noGrp="1" noChangeArrowheads="1"/>
          </p:cNvSpPr>
          <p:nvPr>
            <p:ph type="ftr" sz="quarter" idx="2"/>
          </p:nvPr>
        </p:nvSpPr>
        <p:spPr bwMode="auto">
          <a:xfrm>
            <a:off x="0" y="8831263"/>
            <a:ext cx="2971800" cy="465138"/>
          </a:xfrm>
          <a:prstGeom prst="rect">
            <a:avLst/>
          </a:prstGeom>
          <a:noFill/>
          <a:ln>
            <a:noFill/>
          </a:ln>
          <a:effectLst/>
        </p:spPr>
        <p:txBody>
          <a:bodyPr vert="horz" wrap="square" lIns="91367" tIns="45683" rIns="91367" bIns="45683" numCol="1" anchor="b" anchorCtr="0" compatLnSpc="1"/>
          <a:lstStyle>
            <a:lvl1pPr eaLnBrk="0" hangingPunct="0">
              <a:defRPr sz="1200" b="0">
                <a:latin typeface="Times New Roman" panose="02020603050405020304" pitchFamily="18" charset="0"/>
              </a:defRPr>
            </a:lvl1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50885" name="Rectangle 5"/>
          <p:cNvSpPr>
            <a:spLocks noGrp="1" noChangeArrowheads="1"/>
          </p:cNvSpPr>
          <p:nvPr>
            <p:ph type="sldNum" sz="quarter" idx="3"/>
          </p:nvPr>
        </p:nvSpPr>
        <p:spPr bwMode="auto">
          <a:xfrm>
            <a:off x="3886200" y="8831263"/>
            <a:ext cx="2971800" cy="465138"/>
          </a:xfrm>
          <a:prstGeom prst="rect">
            <a:avLst/>
          </a:prstGeom>
          <a:noFill/>
          <a:ln>
            <a:noFill/>
          </a:ln>
          <a:effectLst/>
        </p:spPr>
        <p:txBody>
          <a:bodyPr vert="horz" wrap="square" lIns="91367" tIns="45683" rIns="91367" bIns="45683" numCol="1" anchor="b" anchorCtr="0" compatLnSpc="1"/>
          <a:lstStyle/>
          <a:p>
            <a:pPr lvl="0" algn="r" eaLnBrk="1" fontAlgn="base" hangingPunct="1"/>
            <a:fld id="{9A0DB2DC-4C9A-4742-B13C-FB6460FD3503}" type="slidenum">
              <a:rPr lang="zh-CN" altLang="en-US" sz="1200" b="0" strike="noStrike" noProof="1" dirty="0">
                <a:latin typeface="Times New Roman" panose="02020603050405020304" pitchFamily="18" charset="0"/>
                <a:ea typeface="宋体" panose="02010600030101010101" pitchFamily="2" charset="-122"/>
                <a:cs typeface="+mn-cs"/>
              </a:rPr>
              <a:pPr lvl="0" algn="r" eaLnBrk="1" fontAlgn="base" hangingPunct="1"/>
              <a:t>‹#›</a:t>
            </a:fld>
            <a:endParaRPr lang="zh-CN" altLang="en-US" sz="1200" b="0" strike="noStrike" noProof="1">
              <a:latin typeface="Times New Roman" panose="02020603050405020304" pitchFamily="18" charset="0"/>
              <a:ea typeface="宋体" panose="02010600030101010101"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65138"/>
          </a:xfrm>
          <a:prstGeom prst="rect">
            <a:avLst/>
          </a:prstGeom>
          <a:noFill/>
          <a:ln>
            <a:noFill/>
          </a:ln>
          <a:effectLst/>
        </p:spPr>
        <p:txBody>
          <a:bodyPr vert="horz" wrap="square" lIns="91367" tIns="45683" rIns="91367" bIns="45683" numCol="1" anchor="t" anchorCtr="0" compatLnSpc="1"/>
          <a:lstStyle>
            <a:lvl1pPr eaLnBrk="0" hangingPunct="0">
              <a:buFontTx/>
              <a:buNone/>
              <a:defRPr sz="1200" b="0">
                <a:effectLst/>
                <a:latin typeface="Times New Roman" panose="02020603050405020304" pitchFamily="18"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73059" name="Rectangle 3"/>
          <p:cNvSpPr>
            <a:spLocks noGrp="1" noChangeArrowheads="1"/>
          </p:cNvSpPr>
          <p:nvPr>
            <p:ph type="dt" idx="1"/>
          </p:nvPr>
        </p:nvSpPr>
        <p:spPr bwMode="auto">
          <a:xfrm>
            <a:off x="3886200" y="0"/>
            <a:ext cx="2971800" cy="465138"/>
          </a:xfrm>
          <a:prstGeom prst="rect">
            <a:avLst/>
          </a:prstGeom>
          <a:noFill/>
          <a:ln>
            <a:noFill/>
          </a:ln>
          <a:effectLst/>
        </p:spPr>
        <p:txBody>
          <a:bodyPr vert="horz" wrap="square" lIns="91367" tIns="45683" rIns="91367" bIns="45683" numCol="1" anchor="t" anchorCtr="0" compatLnSpc="1"/>
          <a:lstStyle>
            <a:lvl1pPr algn="r" eaLnBrk="0" hangingPunct="0">
              <a:buFontTx/>
              <a:buNone/>
              <a:defRPr sz="1200" b="0">
                <a:effectLst/>
                <a:latin typeface="Times New Roman" panose="02020603050405020304" pitchFamily="18"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425944CB-47A2-4365-93DC-3FBB82D5A688}" type="datetime8">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2020年4月21日4时14分</a:t>
            </a:fld>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9636" name="Rectangle 4"/>
          <p:cNvSpPr>
            <a:spLocks noGrp="1" noRot="1" noChangeAspect="1" noTextEdit="1"/>
          </p:cNvSpPr>
          <p:nvPr>
            <p:ph type="sldImg"/>
          </p:nvPr>
        </p:nvSpPr>
        <p:spPr>
          <a:xfrm>
            <a:off x="2224088" y="679450"/>
            <a:ext cx="2662237" cy="1997075"/>
          </a:xfrm>
          <a:prstGeom prst="rect">
            <a:avLst/>
          </a:prstGeom>
          <a:noFill/>
          <a:ln w="9525" cap="flat" cmpd="sng">
            <a:solidFill>
              <a:srgbClr val="000000"/>
            </a:solidFill>
            <a:prstDash val="solid"/>
            <a:miter/>
            <a:headEnd type="none" w="med" len="med"/>
            <a:tailEnd type="none" w="med" len="med"/>
          </a:ln>
        </p:spPr>
      </p:sp>
      <p:sp>
        <p:nvSpPr>
          <p:cNvPr id="173061" name="Rectangle 5"/>
          <p:cNvSpPr>
            <a:spLocks noGrp="1" noChangeArrowheads="1"/>
          </p:cNvSpPr>
          <p:nvPr>
            <p:ph type="body" sz="quarter" idx="3"/>
          </p:nvPr>
        </p:nvSpPr>
        <p:spPr bwMode="auto">
          <a:xfrm>
            <a:off x="0" y="2706688"/>
            <a:ext cx="6858000" cy="6081713"/>
          </a:xfrm>
          <a:prstGeom prst="rect">
            <a:avLst/>
          </a:prstGeom>
          <a:noFill/>
          <a:ln>
            <a:noFill/>
          </a:ln>
          <a:effectLst/>
        </p:spPr>
        <p:txBody>
          <a:bodyPr vert="horz" wrap="square" lIns="91367" tIns="45683" rIns="91367" bIns="45683"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altLang="zh-CN" sz="1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Arial" panose="020B0604020202020204" pitchFamily="34" charset="0"/>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altLang="zh-CN" sz="1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Arial" panose="020B0604020202020204" pitchFamily="34" charset="0"/>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altLang="zh-CN" sz="1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Arial" panose="020B0604020202020204" pitchFamily="34" charset="0"/>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altLang="zh-CN" sz="1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Arial" panose="020B0604020202020204" pitchFamily="34" charset="0"/>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altLang="zh-CN" sz="1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Arial" panose="020B0604020202020204" pitchFamily="34" charset="0"/>
              </a:rPr>
              <a:t>Fifth level</a:t>
            </a:r>
          </a:p>
        </p:txBody>
      </p:sp>
      <p:sp>
        <p:nvSpPr>
          <p:cNvPr id="173062" name="Rectangle 6"/>
          <p:cNvSpPr>
            <a:spLocks noGrp="1" noChangeArrowheads="1"/>
          </p:cNvSpPr>
          <p:nvPr>
            <p:ph type="ftr" sz="quarter" idx="4"/>
          </p:nvPr>
        </p:nvSpPr>
        <p:spPr bwMode="auto">
          <a:xfrm>
            <a:off x="0" y="8831263"/>
            <a:ext cx="2971800" cy="465138"/>
          </a:xfrm>
          <a:prstGeom prst="rect">
            <a:avLst/>
          </a:prstGeom>
          <a:noFill/>
          <a:ln>
            <a:noFill/>
          </a:ln>
          <a:effectLst/>
        </p:spPr>
        <p:txBody>
          <a:bodyPr vert="horz" wrap="square" lIns="91367" tIns="45683" rIns="91367" bIns="45683" numCol="1" anchor="b" anchorCtr="0" compatLnSpc="1"/>
          <a:lstStyle>
            <a:lvl1pPr eaLnBrk="0" hangingPunct="0">
              <a:buFontTx/>
              <a:buNone/>
              <a:defRPr sz="1200" b="0">
                <a:effectLst/>
                <a:latin typeface="Times New Roman" panose="02020603050405020304" pitchFamily="18"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73063" name="Rectangle 7"/>
          <p:cNvSpPr>
            <a:spLocks noGrp="1" noChangeArrowheads="1"/>
          </p:cNvSpPr>
          <p:nvPr>
            <p:ph type="sldNum" sz="quarter" idx="5"/>
          </p:nvPr>
        </p:nvSpPr>
        <p:spPr bwMode="auto">
          <a:xfrm>
            <a:off x="3886200" y="8831263"/>
            <a:ext cx="2971800" cy="465138"/>
          </a:xfrm>
          <a:prstGeom prst="rect">
            <a:avLst/>
          </a:prstGeom>
          <a:noFill/>
          <a:ln>
            <a:noFill/>
          </a:ln>
          <a:effectLst/>
        </p:spPr>
        <p:txBody>
          <a:bodyPr vert="horz" wrap="square" lIns="91367" tIns="45683" rIns="91367" bIns="45683" numCol="1" anchor="b" anchorCtr="0" compatLnSpc="1"/>
          <a:lstStyle/>
          <a:p>
            <a:pPr lvl="0" algn="r" eaLnBrk="1" fontAlgn="base" hangingPunct="1"/>
            <a:fld id="{9A0DB2DC-4C9A-4742-B13C-FB6460FD3503}" type="slidenum">
              <a:rPr lang="zh-CN" altLang="en-US" sz="1200" b="0" strike="noStrike" noProof="1" dirty="0">
                <a:latin typeface="Times New Roman" panose="02020603050405020304" pitchFamily="18" charset="0"/>
                <a:ea typeface="宋体" panose="02010600030101010101" pitchFamily="2" charset="-122"/>
                <a:cs typeface="+mn-cs"/>
              </a:rPr>
              <a:pPr lvl="0" algn="r" eaLnBrk="1" fontAlgn="base" hangingPunct="1"/>
              <a:t>‹#›</a:t>
            </a:fld>
            <a:endParaRPr lang="zh-CN" altLang="en-US" sz="1200" b="0" strike="noStrike" noProof="1">
              <a:latin typeface="Times New Roman" panose="02020603050405020304" pitchFamily="18" charset="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3000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txBox="1">
            <a:spLocks noGrp="1"/>
          </p:cNvSpPr>
          <p:nvPr>
            <p:ph type="dt" sz="half"/>
          </p:nvPr>
        </p:nvSpPr>
        <p:spPr>
          <a:xfrm>
            <a:off x="3886200" y="0"/>
            <a:ext cx="2971800" cy="465138"/>
          </a:xfrm>
          <a:prstGeom prst="rect">
            <a:avLst/>
          </a:prstGeom>
          <a:noFill/>
          <a:ln w="9525">
            <a:noFill/>
          </a:ln>
        </p:spPr>
        <p:txBody>
          <a:bodyPr vert="horz" wrap="square" lIns="91367" tIns="45683" rIns="91367" bIns="45683" anchor="t"/>
          <a:lstStyle/>
          <a:p>
            <a:pPr lvl="0" indent="0" algn="r" eaLnBrk="0" hangingPunct="0"/>
            <a:fld id="{BB962C8B-B14F-4D97-AF65-F5344CB8AC3E}" type="datetime8">
              <a:rPr lang="zh-CN" altLang="en-US" sz="1200" b="0" dirty="0">
                <a:latin typeface="Times New Roman" panose="02020603050405020304" pitchFamily="18" charset="0"/>
                <a:ea typeface="宋体" panose="02010600030101010101" pitchFamily="2" charset="-122"/>
              </a:rPr>
              <a:pPr lvl="0" indent="0" algn="r" eaLnBrk="0" hangingPunct="0"/>
              <a:t>2020年4月21日4时14分</a:t>
            </a:fld>
            <a:endParaRPr lang="zh-CN" altLang="en-US" sz="1200" b="0" dirty="0">
              <a:latin typeface="Times New Roman" panose="02020603050405020304" pitchFamily="18" charset="0"/>
              <a:ea typeface="宋体" panose="02010600030101010101" pitchFamily="2" charset="-122"/>
            </a:endParaRPr>
          </a:p>
        </p:txBody>
      </p:sp>
      <p:sp>
        <p:nvSpPr>
          <p:cNvPr id="71682" name="Rectangle 7"/>
          <p:cNvSpPr txBox="1">
            <a:spLocks noGrp="1"/>
          </p:cNvSpPr>
          <p:nvPr>
            <p:ph type="sldNum" sz="quarter"/>
          </p:nvPr>
        </p:nvSpPr>
        <p:spPr>
          <a:xfrm>
            <a:off x="3886200" y="8831263"/>
            <a:ext cx="2971800" cy="465137"/>
          </a:xfrm>
          <a:prstGeom prst="rect">
            <a:avLst/>
          </a:prstGeom>
          <a:noFill/>
          <a:ln w="9525">
            <a:noFill/>
          </a:ln>
        </p:spPr>
        <p:txBody>
          <a:bodyPr vert="horz" wrap="square" lIns="91367" tIns="45683" rIns="91367" bIns="45683" anchor="b"/>
          <a:lstStyle/>
          <a:p>
            <a:pPr lvl="0" indent="0" algn="r"/>
            <a:fld id="{9A0DB2DC-4C9A-4742-B13C-FB6460FD3503}" type="slidenum">
              <a:rPr lang="zh-CN" altLang="en-US" sz="1200" b="0" dirty="0">
                <a:latin typeface="Times New Roman" panose="02020603050405020304" pitchFamily="18" charset="0"/>
                <a:ea typeface="宋体" panose="02010600030101010101" pitchFamily="2" charset="-122"/>
              </a:rPr>
              <a:pPr lvl="0" indent="0" algn="r"/>
              <a:t>1</a:t>
            </a:fld>
            <a:endParaRPr lang="zh-CN" altLang="en-US" sz="1200" b="0" dirty="0">
              <a:latin typeface="Times New Roman" panose="02020603050405020304" pitchFamily="18" charset="0"/>
              <a:ea typeface="宋体" panose="02010600030101010101" pitchFamily="2" charset="-122"/>
            </a:endParaRPr>
          </a:p>
        </p:txBody>
      </p:sp>
      <p:sp>
        <p:nvSpPr>
          <p:cNvPr id="71683" name="Rectangle 2"/>
          <p:cNvSpPr>
            <a:spLocks noGrp="1" noRot="1" noChangeAspect="1" noTextEdit="1"/>
          </p:cNvSpPr>
          <p:nvPr>
            <p:ph type="sldImg"/>
          </p:nvPr>
        </p:nvSpPr>
        <p:spPr/>
      </p:sp>
      <p:sp>
        <p:nvSpPr>
          <p:cNvPr id="71684" name="Rectangle 3"/>
          <p:cNvSpPr>
            <a:spLocks noGrp="1"/>
          </p:cNvSpPr>
          <p:nvPr>
            <p:ph type="body"/>
          </p:nvPr>
        </p:nvSpPr>
        <p:spPr>
          <a:xfrm>
            <a:off x="687388" y="4416425"/>
            <a:ext cx="5483225" cy="4183063"/>
          </a:xfrm>
        </p:spPr>
        <p:txBody>
          <a:bodyPr wrap="square" lIns="91367" tIns="45683" rIns="91367" bIns="45683" anchor="t"/>
          <a:lstStyle/>
          <a:p>
            <a:pPr lvl="0" eaLnBrk="1" hangingPunct="1"/>
            <a:endParaRPr lang="zh-CN" altLang="en-US" dirty="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8.png"/><Relationship Id="rId5" Type="http://schemas.openxmlformats.org/officeDocument/2006/relationships/image" Target="../media/image5.jpeg"/><Relationship Id="rId4"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8.xml"/><Relationship Id="rId2" Type="http://schemas.openxmlformats.org/officeDocument/2006/relationships/tags" Target="../tags/tag8.xml"/><Relationship Id="rId1" Type="http://schemas.openxmlformats.org/officeDocument/2006/relationships/tags" Target="../tags/tag7.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8.png"/><Relationship Id="rId5" Type="http://schemas.openxmlformats.org/officeDocument/2006/relationships/image" Target="../media/image5.jpeg"/><Relationship Id="rId4"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9.xml"/><Relationship Id="rId2" Type="http://schemas.openxmlformats.org/officeDocument/2006/relationships/tags" Target="../tags/tag19.xml"/><Relationship Id="rId1" Type="http://schemas.openxmlformats.org/officeDocument/2006/relationships/tags" Target="../tags/tag18.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pic>
        <p:nvPicPr>
          <p:cNvPr id="34818" name="Picture 2" descr="white-title-bar"/>
          <p:cNvPicPr>
            <a:picLocks noChangeAspect="1"/>
          </p:cNvPicPr>
          <p:nvPr/>
        </p:nvPicPr>
        <p:blipFill>
          <a:blip r:embed="rId3"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pic>
        <p:nvPicPr>
          <p:cNvPr id="67586" name="Picture 2" descr="white-title-bar"/>
          <p:cNvPicPr>
            <a:picLocks noChangeAspect="1"/>
          </p:cNvPicPr>
          <p:nvPr/>
        </p:nvPicPr>
        <p:blipFill>
          <a:blip r:embed="rId3"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pic>
        <p:nvPicPr>
          <p:cNvPr id="37890" name="Picture 2" descr="white-title-bar"/>
          <p:cNvPicPr>
            <a:picLocks noChangeAspect="1"/>
          </p:cNvPicPr>
          <p:nvPr/>
        </p:nvPicPr>
        <p:blipFill>
          <a:blip r:embed="rId3"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pic>
        <p:nvPicPr>
          <p:cNvPr id="37890" name="Picture 2" descr="white-title-bar"/>
          <p:cNvPicPr>
            <a:picLocks noChangeAspect="1"/>
          </p:cNvPicPr>
          <p:nvPr/>
        </p:nvPicPr>
        <p:blipFill>
          <a:blip r:embed="rId3"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pic>
        <p:nvPicPr>
          <p:cNvPr id="37890" name="Picture 2" descr="white-title-bar"/>
          <p:cNvPicPr>
            <a:picLocks noChangeAspect="1"/>
          </p:cNvPicPr>
          <p:nvPr/>
        </p:nvPicPr>
        <p:blipFill>
          <a:blip r:embed="rId3"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5" cstate="print"/>
          <a:stretch>
            <a:fillRect/>
          </a:stretch>
        </a:blipFill>
        <a:effectLst/>
      </p:bgPr>
    </p:bg>
    <p:spTree>
      <p:nvGrpSpPr>
        <p:cNvPr id="1" name=""/>
        <p:cNvGrpSpPr/>
        <p:nvPr/>
      </p:nvGrpSpPr>
      <p:grpSpPr>
        <a:xfrm>
          <a:off x="0" y="0"/>
          <a:ext cx="0" cy="0"/>
          <a:chOff x="0" y="0"/>
          <a:chExt cx="0" cy="0"/>
        </a:xfrm>
      </p:grpSpPr>
      <p:pic>
        <p:nvPicPr>
          <p:cNvPr id="35842" name="Picture 2" descr="white-title-bar"/>
          <p:cNvPicPr>
            <a:picLocks noChangeAspect="1"/>
          </p:cNvPicPr>
          <p:nvPr>
            <p:custDataLst>
              <p:tags r:id="rId1"/>
            </p:custDataLst>
          </p:nvPr>
        </p:nvPicPr>
        <p:blipFill>
          <a:blip r:embed="rId6"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custDataLst>
              <p:tags r:id="rId2"/>
            </p:custDataLst>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custDataLst>
              <p:tags r:id="rId3"/>
            </p:custDataLst>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custDataLst>
              <p:tags r:id="rId2"/>
            </p:custDataLst>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custDataLst>
              <p:tags r:id="rId2"/>
            </p:custDataLst>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custDataLst>
              <p:tags r:id="rId3"/>
            </p:custDataLst>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5" cstate="print"/>
          <a:stretch>
            <a:fillRect/>
          </a:stretch>
        </a:blipFill>
        <a:effectLst/>
      </p:bgPr>
    </p:bg>
    <p:spTree>
      <p:nvGrpSpPr>
        <p:cNvPr id="1" name=""/>
        <p:cNvGrpSpPr/>
        <p:nvPr/>
      </p:nvGrpSpPr>
      <p:grpSpPr>
        <a:xfrm>
          <a:off x="0" y="0"/>
          <a:ext cx="0" cy="0"/>
          <a:chOff x="0" y="0"/>
          <a:chExt cx="0" cy="0"/>
        </a:xfrm>
      </p:grpSpPr>
      <p:pic>
        <p:nvPicPr>
          <p:cNvPr id="34818" name="Picture 2" descr="white-title-bar"/>
          <p:cNvPicPr>
            <a:picLocks noChangeAspect="1"/>
          </p:cNvPicPr>
          <p:nvPr>
            <p:custDataLst>
              <p:tags r:id="rId1"/>
            </p:custDataLst>
          </p:nvPr>
        </p:nvPicPr>
        <p:blipFill>
          <a:blip r:embed="rId6"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custDataLst>
              <p:tags r:id="rId2"/>
            </p:custDataLst>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custDataLst>
              <p:tags r:id="rId3"/>
            </p:custDataLst>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custDataLst>
              <p:tags r:id="rId2"/>
            </p:custDataLst>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custDataLst>
              <p:tags r:id="rId2"/>
            </p:custDataLst>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custDataLst>
              <p:tags r:id="rId3"/>
            </p:custDataLst>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pic>
        <p:nvPicPr>
          <p:cNvPr id="35842" name="Picture 2" descr="white-title-bar"/>
          <p:cNvPicPr>
            <a:picLocks noChangeAspect="1"/>
          </p:cNvPicPr>
          <p:nvPr/>
        </p:nvPicPr>
        <p:blipFill>
          <a:blip r:embed="rId3"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19398" y="394854"/>
            <a:ext cx="7635834" cy="510909"/>
          </a:xfrm>
        </p:spPr>
        <p:txBody>
          <a:bodyPr/>
          <a:lstStyle>
            <a:lvl1pPr>
              <a:defRPr sz="3200" b="1">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819397" y="1416047"/>
            <a:ext cx="7517082" cy="2203680"/>
          </a:xfrm>
        </p:spPr>
        <p:txBody>
          <a:bodyPr/>
          <a:lstStyle>
            <a:lvl1pPr>
              <a:defRPr b="1">
                <a:effectLst/>
                <a:latin typeface="楷体_GB2312" panose="02010609030101010101" pitchFamily="49" charset="-122"/>
                <a:ea typeface="楷体_GB2312" panose="02010609030101010101" pitchFamily="49" charset="-122"/>
              </a:defRPr>
            </a:lvl1pPr>
            <a:lvl2pPr>
              <a:defRPr b="1">
                <a:effectLst/>
                <a:latin typeface="楷体_GB2312" panose="02010609030101010101" pitchFamily="49" charset="-122"/>
                <a:ea typeface="楷体_GB2312" panose="02010609030101010101" pitchFamily="49" charset="-122"/>
              </a:defRPr>
            </a:lvl2pPr>
            <a:lvl3pPr>
              <a:defRPr b="1">
                <a:effectLst/>
                <a:latin typeface="楷体_GB2312" panose="02010609030101010101" pitchFamily="49" charset="-122"/>
                <a:ea typeface="楷体_GB2312" panose="02010609030101010101" pitchFamily="49" charset="-122"/>
              </a:defRPr>
            </a:lvl3pPr>
            <a:lvl4pPr>
              <a:defRPr b="1">
                <a:effectLst/>
                <a:latin typeface="楷体_GB2312" panose="02010609030101010101" pitchFamily="49" charset="-122"/>
                <a:ea typeface="楷体_GB2312" panose="02010609030101010101" pitchFamily="49" charset="-122"/>
              </a:defRPr>
            </a:lvl4pPr>
            <a:lvl5pPr>
              <a:defRPr b="1">
                <a:effectLst/>
                <a:latin typeface="楷体_GB2312" panose="02010609030101010101" pitchFamily="49" charset="-122"/>
                <a:ea typeface="楷体_GB2312" panose="02010609030101010101" pitchFamily="49"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81000"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1375" y="1416050"/>
            <a:ext cx="4117975" cy="218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pic>
        <p:nvPicPr>
          <p:cNvPr id="36866" name="Picture 2" descr="white-title-bar"/>
          <p:cNvPicPr>
            <a:picLocks noChangeAspect="1"/>
          </p:cNvPicPr>
          <p:nvPr/>
        </p:nvPicPr>
        <p:blipFill>
          <a:blip r:embed="rId3" cstate="print"/>
          <a:stretch>
            <a:fillRect/>
          </a:stretch>
        </p:blipFill>
        <p:spPr>
          <a:xfrm>
            <a:off x="0" y="2511425"/>
            <a:ext cx="9144000" cy="2241550"/>
          </a:xfrm>
          <a:prstGeom prst="rect">
            <a:avLst/>
          </a:prstGeom>
          <a:noFill/>
          <a:ln w="9525">
            <a:noFill/>
          </a:ln>
        </p:spPr>
      </p:pic>
      <p:sp>
        <p:nvSpPr>
          <p:cNvPr id="1932291" name="Rectangle 3"/>
          <p:cNvSpPr>
            <a:spLocks noGrp="1" noChangeArrowheads="1"/>
          </p:cNvSpPr>
          <p:nvPr>
            <p:ph type="ctrTitle"/>
          </p:nvPr>
        </p:nvSpPr>
        <p:spPr>
          <a:xfrm>
            <a:off x="633413" y="4225925"/>
            <a:ext cx="7772400" cy="661988"/>
          </a:xfrm>
        </p:spPr>
        <p:txBody>
          <a:bodyPr anchor="b"/>
          <a:lstStyle>
            <a:lvl1pPr>
              <a:defRPr sz="4400">
                <a:solidFill>
                  <a:schemeClr val="bg2"/>
                </a:solidFill>
                <a:effectLst/>
              </a:defRPr>
            </a:lvl1pPr>
          </a:lstStyle>
          <a:p>
            <a:pPr lvl="0" fontAlgn="base"/>
            <a:r>
              <a:rPr lang="en-US" altLang="zh-CN" strike="noStrike" noProof="0" smtClean="0"/>
              <a:t>Click to edit Master title style</a:t>
            </a:r>
          </a:p>
        </p:txBody>
      </p:sp>
      <p:sp>
        <p:nvSpPr>
          <p:cNvPr id="1932292" name="Rectangle 4"/>
          <p:cNvSpPr>
            <a:spLocks noGrp="1" noChangeArrowheads="1"/>
          </p:cNvSpPr>
          <p:nvPr>
            <p:ph type="subTitle" idx="1"/>
          </p:nvPr>
        </p:nvSpPr>
        <p:spPr>
          <a:xfrm>
            <a:off x="647700" y="4957763"/>
            <a:ext cx="7861300" cy="506412"/>
          </a:xfrm>
        </p:spPr>
        <p:txBody>
          <a:bodyPr/>
          <a:lstStyle>
            <a:lvl1pPr marL="0" indent="0">
              <a:spcBef>
                <a:spcPct val="0"/>
              </a:spcBef>
              <a:buClrTx/>
              <a:buFontTx/>
              <a:buNone/>
              <a:defRPr>
                <a:effectLst/>
              </a:defRPr>
            </a:lvl1pPr>
          </a:lstStyle>
          <a:p>
            <a:pPr lvl="0" fontAlgn="base"/>
            <a:r>
              <a:rPr lang="en-US" altLang="zh-CN" strike="noStrike" noProof="0" smtClean="0"/>
              <a:t>Click to edit Master subtitle style</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2.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16.xml"/><Relationship Id="rId9"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image" Target="../media/image2.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theme" Target="../theme/theme5.xml"/><Relationship Id="rId4" Type="http://schemas.openxmlformats.org/officeDocument/2006/relationships/slideLayout" Target="../slideLayouts/slideLayout20.xml"/><Relationship Id="rId9"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3.xml"/><Relationship Id="rId7" Type="http://schemas.openxmlformats.org/officeDocument/2006/relationships/image" Target="../media/image2.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1.jpeg"/><Relationship Id="rId5" Type="http://schemas.openxmlformats.org/officeDocument/2006/relationships/theme" Target="../theme/theme6.xml"/><Relationship Id="rId4" Type="http://schemas.openxmlformats.org/officeDocument/2006/relationships/slideLayout" Target="../slideLayouts/slideLayout24.xml"/><Relationship Id="rId9"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image" Target="../media/image2.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image" Target="../media/image1.jpeg"/><Relationship Id="rId5" Type="http://schemas.openxmlformats.org/officeDocument/2006/relationships/theme" Target="../theme/theme7.xml"/><Relationship Id="rId4" Type="http://schemas.openxmlformats.org/officeDocument/2006/relationships/slideLayout" Target="../slideLayouts/slideLayout28.xml"/><Relationship Id="rId9"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31.xml"/><Relationship Id="rId7" Type="http://schemas.openxmlformats.org/officeDocument/2006/relationships/tags" Target="../tags/tag2.xml"/><Relationship Id="rId12" Type="http://schemas.openxmlformats.org/officeDocument/2006/relationships/image" Target="../media/image4.pn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tags" Target="../tags/tag1.xml"/><Relationship Id="rId11" Type="http://schemas.openxmlformats.org/officeDocument/2006/relationships/image" Target="../media/image3.png"/><Relationship Id="rId5" Type="http://schemas.openxmlformats.org/officeDocument/2006/relationships/theme" Target="../theme/theme8.xml"/><Relationship Id="rId10" Type="http://schemas.openxmlformats.org/officeDocument/2006/relationships/image" Target="../media/image7.png"/><Relationship Id="rId4" Type="http://schemas.openxmlformats.org/officeDocument/2006/relationships/slideLayout" Target="../slideLayouts/slideLayout32.xml"/><Relationship Id="rId9"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slideLayout" Target="../slideLayouts/slideLayout35.xml"/><Relationship Id="rId7" Type="http://schemas.openxmlformats.org/officeDocument/2006/relationships/tags" Target="../tags/tag13.xml"/><Relationship Id="rId12" Type="http://schemas.openxmlformats.org/officeDocument/2006/relationships/image" Target="../media/image4.pn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tags" Target="../tags/tag12.xml"/><Relationship Id="rId11" Type="http://schemas.openxmlformats.org/officeDocument/2006/relationships/image" Target="../media/image3.png"/><Relationship Id="rId5" Type="http://schemas.openxmlformats.org/officeDocument/2006/relationships/theme" Target="../theme/theme9.xml"/><Relationship Id="rId10" Type="http://schemas.openxmlformats.org/officeDocument/2006/relationships/image" Target="../media/image7.png"/><Relationship Id="rId4" Type="http://schemas.openxmlformats.org/officeDocument/2006/relationships/slideLayout" Target="../slideLayouts/slideLayout36.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6" cstate="print"/>
          <a:stretch>
            <a:fillRect/>
          </a:stretch>
        </a:blipFill>
        <a:effectLst/>
      </p:bgPr>
    </p:bg>
    <p:spTree>
      <p:nvGrpSpPr>
        <p:cNvPr id="1" name=""/>
        <p:cNvGrpSpPr/>
        <p:nvPr/>
      </p:nvGrpSpPr>
      <p:grpSpPr>
        <a:xfrm>
          <a:off x="0" y="0"/>
          <a:ext cx="0" cy="0"/>
          <a:chOff x="0" y="0"/>
          <a:chExt cx="0" cy="0"/>
        </a:xfrm>
      </p:grpSpPr>
      <p:pic>
        <p:nvPicPr>
          <p:cNvPr id="1026" name="Picture 2" descr="DOE-keyboard"/>
          <p:cNvPicPr>
            <a:picLocks noChangeAspect="1"/>
          </p:cNvPicPr>
          <p:nvPr/>
        </p:nvPicPr>
        <p:blipFill>
          <a:blip r:embed="rId7"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8"/>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6" cstate="print"/>
          <a:stretch>
            <a:fillRect/>
          </a:stretch>
        </a:blipFill>
        <a:effectLst/>
      </p:bgPr>
    </p:bg>
    <p:spTree>
      <p:nvGrpSpPr>
        <p:cNvPr id="1" name=""/>
        <p:cNvGrpSpPr/>
        <p:nvPr/>
      </p:nvGrpSpPr>
      <p:grpSpPr>
        <a:xfrm>
          <a:off x="0" y="0"/>
          <a:ext cx="0" cy="0"/>
          <a:chOff x="0" y="0"/>
          <a:chExt cx="0" cy="0"/>
        </a:xfrm>
      </p:grpSpPr>
      <p:pic>
        <p:nvPicPr>
          <p:cNvPr id="2050" name="Picture 2" descr="DOE-keyboard"/>
          <p:cNvPicPr>
            <a:picLocks noChangeAspect="1"/>
          </p:cNvPicPr>
          <p:nvPr/>
        </p:nvPicPr>
        <p:blipFill>
          <a:blip r:embed="rId7"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8"/>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6" cstate="print"/>
          <a:stretch>
            <a:fillRect/>
          </a:stretch>
        </a:blipFill>
        <a:effectLst/>
      </p:bgPr>
    </p:bg>
    <p:spTree>
      <p:nvGrpSpPr>
        <p:cNvPr id="1" name=""/>
        <p:cNvGrpSpPr/>
        <p:nvPr/>
      </p:nvGrpSpPr>
      <p:grpSpPr>
        <a:xfrm>
          <a:off x="0" y="0"/>
          <a:ext cx="0" cy="0"/>
          <a:chOff x="0" y="0"/>
          <a:chExt cx="0" cy="0"/>
        </a:xfrm>
      </p:grpSpPr>
      <p:pic>
        <p:nvPicPr>
          <p:cNvPr id="3074" name="Picture 2" descr="DOE-keyboard"/>
          <p:cNvPicPr>
            <a:picLocks noChangeAspect="1"/>
          </p:cNvPicPr>
          <p:nvPr/>
        </p:nvPicPr>
        <p:blipFill>
          <a:blip r:embed="rId7"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8"/>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0">
          <a:blip r:embed="rId6" cstate="print"/>
          <a:stretch>
            <a:fillRect/>
          </a:stretch>
        </a:blipFill>
        <a:effectLst/>
      </p:bgPr>
    </p:bg>
    <p:spTree>
      <p:nvGrpSpPr>
        <p:cNvPr id="1" name=""/>
        <p:cNvGrpSpPr/>
        <p:nvPr/>
      </p:nvGrpSpPr>
      <p:grpSpPr>
        <a:xfrm>
          <a:off x="0" y="0"/>
          <a:ext cx="0" cy="0"/>
          <a:chOff x="0" y="0"/>
          <a:chExt cx="0" cy="0"/>
        </a:xfrm>
      </p:grpSpPr>
      <p:pic>
        <p:nvPicPr>
          <p:cNvPr id="33794" name="Picture 2" descr="DOE-keyboard"/>
          <p:cNvPicPr>
            <a:picLocks noChangeAspect="1"/>
          </p:cNvPicPr>
          <p:nvPr/>
        </p:nvPicPr>
        <p:blipFill>
          <a:blip r:embed="rId7"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8"/>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0">
          <a:blip r:embed="rId6" cstate="print"/>
          <a:stretch>
            <a:fillRect/>
          </a:stretch>
        </a:blipFill>
        <a:effectLst/>
      </p:bgPr>
    </p:bg>
    <p:spTree>
      <p:nvGrpSpPr>
        <p:cNvPr id="1" name=""/>
        <p:cNvGrpSpPr/>
        <p:nvPr/>
      </p:nvGrpSpPr>
      <p:grpSpPr>
        <a:xfrm>
          <a:off x="0" y="0"/>
          <a:ext cx="0" cy="0"/>
          <a:chOff x="0" y="0"/>
          <a:chExt cx="0" cy="0"/>
        </a:xfrm>
      </p:grpSpPr>
      <p:pic>
        <p:nvPicPr>
          <p:cNvPr id="4098" name="Picture 2" descr="DOE-keyboard"/>
          <p:cNvPicPr>
            <a:picLocks noChangeAspect="1"/>
          </p:cNvPicPr>
          <p:nvPr/>
        </p:nvPicPr>
        <p:blipFill>
          <a:blip r:embed="rId7"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8"/>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rotWithShape="0">
          <a:blip r:embed="rId6" cstate="print"/>
          <a:stretch>
            <a:fillRect/>
          </a:stretch>
        </a:blipFill>
        <a:effectLst/>
      </p:bgPr>
    </p:bg>
    <p:spTree>
      <p:nvGrpSpPr>
        <p:cNvPr id="1" name=""/>
        <p:cNvGrpSpPr/>
        <p:nvPr/>
      </p:nvGrpSpPr>
      <p:grpSpPr>
        <a:xfrm>
          <a:off x="0" y="0"/>
          <a:ext cx="0" cy="0"/>
          <a:chOff x="0" y="0"/>
          <a:chExt cx="0" cy="0"/>
        </a:xfrm>
      </p:grpSpPr>
      <p:pic>
        <p:nvPicPr>
          <p:cNvPr id="4098" name="Picture 2" descr="DOE-keyboard"/>
          <p:cNvPicPr>
            <a:picLocks noChangeAspect="1"/>
          </p:cNvPicPr>
          <p:nvPr/>
        </p:nvPicPr>
        <p:blipFill>
          <a:blip r:embed="rId7"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8"/>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rotWithShape="0">
          <a:blip r:embed="rId6" cstate="print"/>
          <a:stretch>
            <a:fillRect/>
          </a:stretch>
        </a:blipFill>
        <a:effectLst/>
      </p:bgPr>
    </p:bg>
    <p:spTree>
      <p:nvGrpSpPr>
        <p:cNvPr id="1" name=""/>
        <p:cNvGrpSpPr/>
        <p:nvPr/>
      </p:nvGrpSpPr>
      <p:grpSpPr>
        <a:xfrm>
          <a:off x="0" y="0"/>
          <a:ext cx="0" cy="0"/>
          <a:chOff x="0" y="0"/>
          <a:chExt cx="0" cy="0"/>
        </a:xfrm>
      </p:grpSpPr>
      <p:pic>
        <p:nvPicPr>
          <p:cNvPr id="4098" name="Picture 2" descr="DOE-keyboard"/>
          <p:cNvPicPr>
            <a:picLocks noChangeAspect="1"/>
          </p:cNvPicPr>
          <p:nvPr/>
        </p:nvPicPr>
        <p:blipFill>
          <a:blip r:embed="rId7"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8"/>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9"/>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rotWithShape="0">
          <a:blip r:embed="rId9" cstate="print"/>
          <a:stretch>
            <a:fillRect/>
          </a:stretch>
        </a:blipFill>
        <a:effectLst/>
      </p:bgPr>
    </p:bg>
    <p:spTree>
      <p:nvGrpSpPr>
        <p:cNvPr id="1" name=""/>
        <p:cNvGrpSpPr/>
        <p:nvPr/>
      </p:nvGrpSpPr>
      <p:grpSpPr>
        <a:xfrm>
          <a:off x="0" y="0"/>
          <a:ext cx="0" cy="0"/>
          <a:chOff x="0" y="0"/>
          <a:chExt cx="0" cy="0"/>
        </a:xfrm>
      </p:grpSpPr>
      <p:pic>
        <p:nvPicPr>
          <p:cNvPr id="2050" name="Picture 2" descr="DOE-keyboard"/>
          <p:cNvPicPr>
            <a:picLocks noChangeAspect="1"/>
          </p:cNvPicPr>
          <p:nvPr>
            <p:custDataLst>
              <p:tags r:id="rId6"/>
            </p:custDataLst>
          </p:nvPr>
        </p:nvPicPr>
        <p:blipFill>
          <a:blip r:embed="rId10"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custDataLst>
              <p:tags r:id="rId7"/>
            </p:custDataLst>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custDataLst>
              <p:tags r:id="rId8"/>
            </p:custDataLst>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11"/>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12"/>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rotWithShape="0">
          <a:blip r:embed="rId9" cstate="print"/>
          <a:stretch>
            <a:fillRect/>
          </a:stretch>
        </a:blipFill>
        <a:effectLst/>
      </p:bgPr>
    </p:bg>
    <p:spTree>
      <p:nvGrpSpPr>
        <p:cNvPr id="1" name=""/>
        <p:cNvGrpSpPr/>
        <p:nvPr/>
      </p:nvGrpSpPr>
      <p:grpSpPr>
        <a:xfrm>
          <a:off x="0" y="0"/>
          <a:ext cx="0" cy="0"/>
          <a:chOff x="0" y="0"/>
          <a:chExt cx="0" cy="0"/>
        </a:xfrm>
      </p:grpSpPr>
      <p:pic>
        <p:nvPicPr>
          <p:cNvPr id="1026" name="Picture 2" descr="DOE-keyboard"/>
          <p:cNvPicPr>
            <a:picLocks noChangeAspect="1"/>
          </p:cNvPicPr>
          <p:nvPr>
            <p:custDataLst>
              <p:tags r:id="rId6"/>
            </p:custDataLst>
          </p:nvPr>
        </p:nvPicPr>
        <p:blipFill>
          <a:blip r:embed="rId10" cstate="print"/>
          <a:stretch>
            <a:fillRect/>
          </a:stretch>
        </p:blipFill>
        <p:spPr>
          <a:xfrm>
            <a:off x="0" y="0"/>
            <a:ext cx="9144000" cy="6858000"/>
          </a:xfrm>
          <a:prstGeom prst="rect">
            <a:avLst/>
          </a:prstGeom>
          <a:noFill/>
          <a:ln w="9525">
            <a:noFill/>
          </a:ln>
        </p:spPr>
      </p:pic>
      <p:sp>
        <p:nvSpPr>
          <p:cNvPr id="1931267" name="Rectangle 3"/>
          <p:cNvSpPr>
            <a:spLocks noGrp="1" noChangeArrowheads="1"/>
          </p:cNvSpPr>
          <p:nvPr>
            <p:ph type="title"/>
            <p:custDataLst>
              <p:tags r:id="rId7"/>
            </p:custDataLst>
          </p:nvPr>
        </p:nvSpPr>
        <p:spPr bwMode="auto">
          <a:xfrm>
            <a:off x="381000" y="228600"/>
            <a:ext cx="8393113" cy="714375"/>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Title Slide</a:t>
            </a:r>
          </a:p>
        </p:txBody>
      </p:sp>
      <p:sp>
        <p:nvSpPr>
          <p:cNvPr id="1931268" name="Rectangle 4"/>
          <p:cNvSpPr>
            <a:spLocks noGrp="1" noChangeArrowheads="1"/>
          </p:cNvSpPr>
          <p:nvPr>
            <p:ph type="body" idx="1"/>
            <p:custDataLst>
              <p:tags r:id="rId8"/>
            </p:custDataLst>
          </p:nvPr>
        </p:nvSpPr>
        <p:spPr bwMode="auto">
          <a:xfrm>
            <a:off x="381000" y="1416050"/>
            <a:ext cx="8388350" cy="2185988"/>
          </a:xfrm>
          <a:prstGeom prst="rect">
            <a:avLst/>
          </a:prstGeom>
          <a:noFill/>
          <a:ln>
            <a:noFill/>
          </a:ln>
          <a:effectLst/>
        </p:spPr>
        <p:txBody>
          <a:bodyPr vert="horz" wrap="square" lIns="91440" tIns="45720" rIns="91440" bIns="45720" numCol="1" anchor="t" anchorCtr="0" compatLnSpc="1">
            <a:spAutoFit/>
          </a:bodyPr>
          <a:lstStyle/>
          <a:p>
            <a:pPr lvl="0" fontAlgn="base"/>
            <a:r>
              <a:rPr lang="en-US" altLang="zh-CN" strike="noStrike" noProof="1" smtClean="0"/>
              <a:t>Click to edit Master text styles</a:t>
            </a:r>
          </a:p>
          <a:p>
            <a:pPr lvl="1" fontAlgn="base"/>
            <a:r>
              <a:rPr lang="en-US" altLang="zh-CN" strike="noStrike" noProof="1" smtClean="0"/>
              <a:t>Second level</a:t>
            </a:r>
          </a:p>
          <a:p>
            <a:pPr lvl="2" fontAlgn="base"/>
            <a:r>
              <a:rPr lang="en-US" altLang="zh-CN" strike="noStrike" noProof="1" smtClean="0"/>
              <a:t>Third level</a:t>
            </a:r>
          </a:p>
          <a:p>
            <a:pPr lvl="3" fontAlgn="base"/>
            <a:r>
              <a:rPr lang="en-US" altLang="zh-CN" strike="noStrike" noProof="1" smtClean="0"/>
              <a:t>Fourth level</a:t>
            </a:r>
          </a:p>
          <a:p>
            <a:pPr lvl="4" fontAlgn="base"/>
            <a:r>
              <a:rPr lang="en-US" altLang="zh-CN" strike="noStrike" noProof="1" smtClean="0"/>
              <a:t>Fifth level</a:t>
            </a:r>
          </a:p>
        </p:txBody>
      </p:sp>
    </p:spTree>
  </p:cSld>
  <p:clrMap bg1="dk2" tx1="lt1" bg2="dk1"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transition>
    <p:zoom/>
  </p:transition>
  <p:hf sldNum="0" hdr="0" ftr="0" dt="0"/>
  <p:txStyles>
    <p:titleStyle>
      <a:lvl1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mj-lt"/>
          <a:ea typeface="+mj-ea"/>
          <a:cs typeface="Arial" panose="020B0604020202020204" pitchFamily="34" charset="0"/>
        </a:defRPr>
      </a:lvl1pPr>
      <a:lvl2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2pPr>
      <a:lvl3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3pPr>
      <a:lvl4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4pPr>
      <a:lvl5pPr algn="l" rtl="0" eaLnBrk="0" fontAlgn="base" hangingPunct="0">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cs typeface="Arial" panose="020B0604020202020204" pitchFamily="34" charset="0"/>
        </a:defRPr>
      </a:lvl5pPr>
      <a:lvl6pPr marL="4572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6pPr>
      <a:lvl7pPr marL="9144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7pPr>
      <a:lvl8pPr marL="13716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8pPr>
      <a:lvl9pPr marL="1828800" algn="l" rtl="0" fontAlgn="base">
        <a:lnSpc>
          <a:spcPct val="85000"/>
        </a:lnSpc>
        <a:spcBef>
          <a:spcPct val="0"/>
        </a:spcBef>
        <a:spcAft>
          <a:spcPct val="0"/>
        </a:spcAft>
        <a:defRPr sz="4800">
          <a:solidFill>
            <a:schemeClr val="tx2"/>
          </a:solidFill>
          <a:effectLst>
            <a:outerShdw blurRad="38100" dist="38100" dir="2700000" algn="tl">
              <a:srgbClr val="000000"/>
            </a:outerShdw>
          </a:effectLst>
          <a:latin typeface="Franklin Gothic Medium" panose="020B0603020102020204" pitchFamily="34" charset="0"/>
        </a:defRPr>
      </a:lvl9pPr>
    </p:titleStyle>
    <p:body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11"/>
        </a:buBlip>
        <a:defRPr sz="3200">
          <a:solidFill>
            <a:schemeClr val="tx1"/>
          </a:solidFill>
          <a:effectLst>
            <a:outerShdw blurRad="38100" dist="38100" dir="2700000" algn="tl">
              <a:srgbClr val="000000"/>
            </a:outerShdw>
          </a:effectLst>
          <a:latin typeface="+mn-lt"/>
          <a:ea typeface="+mn-ea"/>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12"/>
        </a:buBlip>
        <a:defRPr sz="2800">
          <a:solidFill>
            <a:schemeClr val="tx1"/>
          </a:solidFill>
          <a:effectLst>
            <a:outerShdw blurRad="38100" dist="38100" dir="2700000" algn="tl">
              <a:srgbClr val="000000"/>
            </a:outerShdw>
          </a:effectLst>
          <a:latin typeface="+mn-lt"/>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12"/>
        </a:buBlip>
        <a:defRPr sz="2400">
          <a:solidFill>
            <a:schemeClr val="tx1"/>
          </a:solidFill>
          <a:effectLst>
            <a:outerShdw blurRad="38100" dist="38100" dir="2700000" algn="tl">
              <a:srgbClr val="00000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ags" Target="../tags/tag8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tags" Target="../tags/tag35.xml"/><Relationship Id="rId18" Type="http://schemas.openxmlformats.org/officeDocument/2006/relationships/tags" Target="../tags/tag40.xml"/><Relationship Id="rId26" Type="http://schemas.openxmlformats.org/officeDocument/2006/relationships/tags" Target="../tags/tag48.xml"/><Relationship Id="rId3" Type="http://schemas.openxmlformats.org/officeDocument/2006/relationships/tags" Target="../tags/tag25.xml"/><Relationship Id="rId21" Type="http://schemas.openxmlformats.org/officeDocument/2006/relationships/tags" Target="../tags/tag43.xml"/><Relationship Id="rId34" Type="http://schemas.openxmlformats.org/officeDocument/2006/relationships/slideLayout" Target="../slideLayouts/slideLayout32.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tags" Target="../tags/tag39.xml"/><Relationship Id="rId25" Type="http://schemas.openxmlformats.org/officeDocument/2006/relationships/tags" Target="../tags/tag47.xml"/><Relationship Id="rId33" Type="http://schemas.openxmlformats.org/officeDocument/2006/relationships/tags" Target="../tags/tag55.xml"/><Relationship Id="rId2" Type="http://schemas.openxmlformats.org/officeDocument/2006/relationships/tags" Target="../tags/tag24.xml"/><Relationship Id="rId16" Type="http://schemas.openxmlformats.org/officeDocument/2006/relationships/tags" Target="../tags/tag38.xml"/><Relationship Id="rId20" Type="http://schemas.openxmlformats.org/officeDocument/2006/relationships/tags" Target="../tags/tag42.xml"/><Relationship Id="rId29" Type="http://schemas.openxmlformats.org/officeDocument/2006/relationships/tags" Target="../tags/tag51.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24" Type="http://schemas.openxmlformats.org/officeDocument/2006/relationships/tags" Target="../tags/tag46.xml"/><Relationship Id="rId32" Type="http://schemas.openxmlformats.org/officeDocument/2006/relationships/tags" Target="../tags/tag54.xml"/><Relationship Id="rId5" Type="http://schemas.openxmlformats.org/officeDocument/2006/relationships/tags" Target="../tags/tag27.xml"/><Relationship Id="rId15" Type="http://schemas.openxmlformats.org/officeDocument/2006/relationships/tags" Target="../tags/tag37.xml"/><Relationship Id="rId23" Type="http://schemas.openxmlformats.org/officeDocument/2006/relationships/tags" Target="../tags/tag45.xml"/><Relationship Id="rId28" Type="http://schemas.openxmlformats.org/officeDocument/2006/relationships/tags" Target="../tags/tag50.xml"/><Relationship Id="rId10" Type="http://schemas.openxmlformats.org/officeDocument/2006/relationships/tags" Target="../tags/tag32.xml"/><Relationship Id="rId19" Type="http://schemas.openxmlformats.org/officeDocument/2006/relationships/tags" Target="../tags/tag41.xml"/><Relationship Id="rId31" Type="http://schemas.openxmlformats.org/officeDocument/2006/relationships/tags" Target="../tags/tag53.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tags" Target="../tags/tag36.xml"/><Relationship Id="rId22" Type="http://schemas.openxmlformats.org/officeDocument/2006/relationships/tags" Target="../tags/tag44.xml"/><Relationship Id="rId27" Type="http://schemas.openxmlformats.org/officeDocument/2006/relationships/tags" Target="../tags/tag49.xml"/><Relationship Id="rId30" Type="http://schemas.openxmlformats.org/officeDocument/2006/relationships/tags" Target="../tags/tag5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tags" Target="../tags/tag63.xml"/><Relationship Id="rId13" Type="http://schemas.openxmlformats.org/officeDocument/2006/relationships/tags" Target="../tags/tag68.xml"/><Relationship Id="rId18" Type="http://schemas.openxmlformats.org/officeDocument/2006/relationships/tags" Target="../tags/tag73.xml"/><Relationship Id="rId3" Type="http://schemas.openxmlformats.org/officeDocument/2006/relationships/tags" Target="../tags/tag58.xml"/><Relationship Id="rId21" Type="http://schemas.openxmlformats.org/officeDocument/2006/relationships/tags" Target="../tags/tag76.xml"/><Relationship Id="rId7" Type="http://schemas.openxmlformats.org/officeDocument/2006/relationships/tags" Target="../tags/tag62.xml"/><Relationship Id="rId12" Type="http://schemas.openxmlformats.org/officeDocument/2006/relationships/tags" Target="../tags/tag67.xml"/><Relationship Id="rId17" Type="http://schemas.openxmlformats.org/officeDocument/2006/relationships/tags" Target="../tags/tag72.xml"/><Relationship Id="rId2" Type="http://schemas.openxmlformats.org/officeDocument/2006/relationships/tags" Target="../tags/tag57.xml"/><Relationship Id="rId16" Type="http://schemas.openxmlformats.org/officeDocument/2006/relationships/tags" Target="../tags/tag71.xml"/><Relationship Id="rId20" Type="http://schemas.openxmlformats.org/officeDocument/2006/relationships/tags" Target="../tags/tag75.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tags" Target="../tags/tag66.xml"/><Relationship Id="rId5" Type="http://schemas.openxmlformats.org/officeDocument/2006/relationships/tags" Target="../tags/tag60.xml"/><Relationship Id="rId15" Type="http://schemas.openxmlformats.org/officeDocument/2006/relationships/tags" Target="../tags/tag70.xml"/><Relationship Id="rId23" Type="http://schemas.openxmlformats.org/officeDocument/2006/relationships/slideLayout" Target="../slideLayouts/slideLayout36.xml"/><Relationship Id="rId10" Type="http://schemas.openxmlformats.org/officeDocument/2006/relationships/tags" Target="../tags/tag65.xml"/><Relationship Id="rId19" Type="http://schemas.openxmlformats.org/officeDocument/2006/relationships/tags" Target="../tags/tag74.xml"/><Relationship Id="rId4" Type="http://schemas.openxmlformats.org/officeDocument/2006/relationships/tags" Target="../tags/tag59.xml"/><Relationship Id="rId9" Type="http://schemas.openxmlformats.org/officeDocument/2006/relationships/tags" Target="../tags/tag64.xml"/><Relationship Id="rId14" Type="http://schemas.openxmlformats.org/officeDocument/2006/relationships/tags" Target="../tags/tag69.xml"/><Relationship Id="rId22" Type="http://schemas.openxmlformats.org/officeDocument/2006/relationships/tags" Target="../tags/tag7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2.xml"/><Relationship Id="rId1" Type="http://schemas.openxmlformats.org/officeDocument/2006/relationships/tags" Target="../tags/tag79.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ags" Target="../tags/tag8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6598" name="Rectangle 6"/>
          <p:cNvSpPr>
            <a:spLocks noGrp="1" noChangeArrowheads="1"/>
          </p:cNvSpPr>
          <p:nvPr>
            <p:ph type="ctrTitle"/>
          </p:nvPr>
        </p:nvSpPr>
        <p:spPr>
          <a:xfrm>
            <a:off x="276225" y="3966211"/>
            <a:ext cx="8867775" cy="666115"/>
          </a:xfrm>
        </p:spPr>
        <p:txBody>
          <a:bodyPr/>
          <a:lstStyle/>
          <a:p>
            <a:pPr lvl="0" algn="ctr"/>
            <a:r>
              <a:rPr lang="zh-CN" altLang="en-US"/>
              <a:t>  上市公司疫情期间财税政策 </a:t>
            </a:r>
          </a:p>
        </p:txBody>
      </p:sp>
      <p:sp>
        <p:nvSpPr>
          <p:cNvPr id="2" name="Rectangle 6"/>
          <p:cNvSpPr>
            <a:spLocks noChangeArrowheads="1"/>
          </p:cNvSpPr>
          <p:nvPr/>
        </p:nvSpPr>
        <p:spPr bwMode="auto">
          <a:xfrm>
            <a:off x="2887980" y="5617210"/>
            <a:ext cx="3987800" cy="404495"/>
          </a:xfrm>
          <a:prstGeom prst="rect">
            <a:avLst/>
          </a:prstGeom>
          <a:noFill/>
          <a:ln w="9525">
            <a:noFill/>
            <a:miter lim="800000"/>
          </a:ln>
        </p:spPr>
        <p:txBody>
          <a:bodyPr wrap="square" anchor="b">
            <a:spAutoFit/>
          </a:bodyPr>
          <a:lstStyle/>
          <a:p>
            <a:pPr marL="0" marR="0" lvl="0" indent="0" algn="l" defTabSz="914400" rtl="0" eaLnBrk="1" fontAlgn="base" latinLnBrk="0" hangingPunct="1">
              <a:lnSpc>
                <a:spcPct val="85000"/>
              </a:lnSpc>
              <a:spcBef>
                <a:spcPct val="0"/>
              </a:spcBef>
              <a:spcAft>
                <a:spcPct val="0"/>
              </a:spcAft>
              <a:buClrTx/>
              <a:buSzTx/>
              <a:buFontTx/>
              <a:buNone/>
              <a:defRPr/>
            </a:pPr>
            <a:r>
              <a:rPr kumimoji="0" lang="zh-CN" altLang="en-US" sz="2400" b="1" i="0" u="none" strike="noStrike" kern="1200" cap="none" spc="0" normalizeH="0" baseline="0" noProof="0">
                <a:ln>
                  <a:noFill/>
                </a:ln>
                <a:solidFill>
                  <a:schemeClr val="tx1"/>
                </a:solidFill>
                <a:effectLst>
                  <a:outerShdw blurRad="38100" dist="38100" dir="2700000" algn="tl">
                    <a:srgbClr val="000000"/>
                  </a:outerShdw>
                </a:effectLst>
                <a:uLnTx/>
                <a:uFillTx/>
                <a:latin typeface="Franklin Gothic Medium" panose="020B0603020102020204" pitchFamily="34" charset="0"/>
                <a:ea typeface="宋体" panose="02010600030101010101" pitchFamily="2" charset="-122"/>
                <a:cs typeface="+mn-cs"/>
              </a:rPr>
              <a:t>安徽中锐税务师事务所</a:t>
            </a: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3"/>
          <p:cNvSpPr>
            <a:spLocks noGrp="1"/>
          </p:cNvSpPr>
          <p:nvPr>
            <p:ph idx="1"/>
          </p:nvPr>
        </p:nvSpPr>
        <p:spPr>
          <a:xfrm>
            <a:off x="819397" y="1416047"/>
            <a:ext cx="7517082" cy="3724910"/>
          </a:xfrm>
        </p:spPr>
        <p:txBody>
          <a:bodyPr vert="horz" wrap="square" lIns="91440" tIns="45720" rIns="91440" bIns="45720" numCol="1" anchor="t" anchorCtr="0" compatLnSpc="1">
            <a:spAutoFit/>
          </a:bodyPr>
          <a:lstStyle/>
          <a:p>
            <a:pPr marL="342900" marR="0" lvl="0" indent="-342900" algn="l" defTabSz="914400" rtl="0" eaLnBrk="0" fontAlgn="base" latinLnBrk="0" hangingPunct="0">
              <a:lnSpc>
                <a:spcPct val="85000"/>
              </a:lnSpc>
              <a:spcBef>
                <a:spcPct val="25000"/>
              </a:spcBef>
              <a:spcAft>
                <a:spcPct val="0"/>
              </a:spcAft>
              <a:buClr>
                <a:schemeClr val="tx2"/>
              </a:buClr>
              <a:buSzTx/>
              <a:buFont typeface="Wingdings" panose="05000000000000000000" charset="0"/>
              <a:buChar char="Ø"/>
              <a:defRPr/>
            </a:pPr>
            <a:r>
              <a:rPr lang="en-US" sz="2400" b="0" strike="noStrike" noProof="1">
                <a:ln>
                  <a:noFill/>
                </a:ln>
                <a:effectLst>
                  <a:outerShdw blurRad="38100" dist="38100" dir="2700000">
                    <a:srgbClr val="000000"/>
                  </a:outerShdw>
                </a:effectLst>
                <a:uLnTx/>
                <a:uFillTx/>
                <a:latin typeface="+mn-lt"/>
                <a:ea typeface="宋体" panose="02010600030101010101" pitchFamily="2" charset="-122"/>
                <a:sym typeface="+mn-ea"/>
              </a:rPr>
              <a:t>3</a:t>
            </a:r>
            <a:r>
              <a:rPr lang="zh-CN" altLang="en-US" sz="2400" b="0" strike="noStrike" noProof="1">
                <a:ln>
                  <a:noFill/>
                </a:ln>
                <a:effectLst>
                  <a:outerShdw blurRad="38100" dist="38100" dir="2700000">
                    <a:srgbClr val="000000"/>
                  </a:outerShdw>
                </a:effectLst>
                <a:uLnTx/>
                <a:uFillTx/>
                <a:latin typeface="+mn-lt"/>
                <a:ea typeface="宋体" panose="02010600030101010101" pitchFamily="2" charset="-122"/>
                <a:sym typeface="+mn-ea"/>
              </a:rPr>
              <a:t>、</a:t>
            </a:r>
            <a:r>
              <a:rPr sz="2400" b="0" strike="noStrike" noProof="1">
                <a:ln>
                  <a:noFill/>
                </a:ln>
                <a:effectLst>
                  <a:outerShdw blurRad="38100" dist="38100" dir="2700000">
                    <a:srgbClr val="000000"/>
                  </a:outerShdw>
                </a:effectLst>
                <a:uLnTx/>
                <a:uFillTx/>
                <a:latin typeface="+mn-lt"/>
                <a:ea typeface="宋体" panose="02010600030101010101" pitchFamily="2" charset="-122"/>
                <a:sym typeface="+mn-ea"/>
              </a:rPr>
              <a:t>财政部 税务总局公告2020年第9号一、企业和个人通过公益性社会组织或者县级以上人民政府及其部门等国家机关，捐赠用于应对新型冠状病毒感染的肺炎疫情的现金和物品，允许在计算应纳税所得额时全额扣除。</a:t>
            </a: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charset="0"/>
              <a:buChar char="Ø"/>
              <a:defRPr/>
            </a:pPr>
            <a:r>
              <a:rPr lang="en-US" sz="2400" b="0" strike="noStrike" noProof="1">
                <a:ln>
                  <a:noFill/>
                </a:ln>
                <a:effectLst>
                  <a:outerShdw blurRad="38100" dist="38100" dir="2700000">
                    <a:srgbClr val="000000"/>
                  </a:outerShdw>
                </a:effectLst>
                <a:uLnTx/>
                <a:uFillTx/>
                <a:latin typeface="+mn-lt"/>
                <a:ea typeface="宋体" panose="02010600030101010101" pitchFamily="2" charset="-122"/>
                <a:sym typeface="+mn-ea"/>
              </a:rPr>
              <a:t>4</a:t>
            </a:r>
            <a:r>
              <a:rPr sz="2400" b="0" strike="noStrike" noProof="1">
                <a:ln>
                  <a:noFill/>
                </a:ln>
                <a:effectLst>
                  <a:outerShdw blurRad="38100" dist="38100" dir="2700000">
                    <a:srgbClr val="000000"/>
                  </a:outerShdw>
                </a:effectLst>
                <a:uLnTx/>
                <a:uFillTx/>
                <a:latin typeface="+mn-lt"/>
                <a:ea typeface="宋体" panose="02010600030101010101" pitchFamily="2" charset="-122"/>
                <a:sym typeface="+mn-ea"/>
              </a:rPr>
              <a:t>、财政部 税务总局公告2020年第9号二、企业和个人直接向承担疫情防治任务的医院捐赠用于应对新型冠状病毒感染的肺炎疫情的物品，允许在计算应纳税所得额时全额扣除。</a:t>
            </a: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Blip>
                <a:blip r:embed="rId2"/>
              </a:buBlip>
              <a:defRPr/>
            </a:pPr>
            <a:r>
              <a:rPr sz="2400" b="0" strike="noStrike" noProof="1">
                <a:ln>
                  <a:noFill/>
                </a:ln>
                <a:effectLst>
                  <a:outerShdw blurRad="38100" dist="38100" dir="2700000">
                    <a:srgbClr val="000000"/>
                  </a:outerShdw>
                </a:effectLst>
                <a:uLnTx/>
                <a:uFillTx/>
                <a:latin typeface="+mn-lt"/>
                <a:ea typeface="宋体" panose="02010600030101010101" pitchFamily="2" charset="-122"/>
                <a:sym typeface="+mn-ea"/>
              </a:rPr>
              <a:t>注意事项：捐赠人凭承担疫情防治任务的医院开具的捐赠接收函办理税前扣除事宜。</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3993" y="1998229"/>
            <a:ext cx="7635834" cy="509270"/>
          </a:xfrm>
        </p:spPr>
        <p:txBody>
          <a:bodyPr/>
          <a:lstStyle/>
          <a:p>
            <a:r>
              <a:rPr lang="zh-CN" altLang="en-US">
                <a:effectLst>
                  <a:outerShdw blurRad="38100" dist="25400" dir="5400000" algn="ctr" rotWithShape="0">
                    <a:srgbClr val="6E747A">
                      <a:alpha val="43000"/>
                    </a:srgbClr>
                  </a:outerShdw>
                </a:effectLst>
                <a:sym typeface="+mn-ea"/>
              </a:rPr>
              <a:t>第三部分</a:t>
            </a:r>
            <a:endParaRPr lang="zh-CN" altLang="en-US">
              <a:solidFill>
                <a:srgbClr val="FFFF00"/>
              </a:solidFill>
              <a:effectLst>
                <a:outerShdw blurRad="38100" dist="25400" dir="5400000" algn="ctr" rotWithShape="0">
                  <a:srgbClr val="6E747A">
                    <a:alpha val="43000"/>
                  </a:srgbClr>
                </a:outerShdw>
              </a:effectLst>
              <a:sym typeface="+mn-ea"/>
            </a:endParaRPr>
          </a:p>
        </p:txBody>
      </p:sp>
      <p:sp>
        <p:nvSpPr>
          <p:cNvPr id="3" name="内容占位符 2"/>
          <p:cNvSpPr>
            <a:spLocks noGrp="1"/>
          </p:cNvSpPr>
          <p:nvPr>
            <p:ph idx="1"/>
          </p:nvPr>
        </p:nvSpPr>
        <p:spPr>
          <a:xfrm>
            <a:off x="819397" y="1416047"/>
            <a:ext cx="7517082" cy="2979420"/>
          </a:xfrm>
        </p:spPr>
        <p:txBody>
          <a:bodyPr>
            <a:scene3d>
              <a:camera prst="orthographicFront"/>
              <a:lightRig rig="threePt" dir="t"/>
            </a:scene3d>
          </a:bodyPr>
          <a:lstStyle/>
          <a:p>
            <a:pPr marL="0" indent="0" algn="l">
              <a:buNone/>
            </a:pPr>
            <a:r>
              <a:rPr lang="en-US" altLang="zh-CN" sz="3600">
                <a:solidFill>
                  <a:srgbClr val="FFFF00"/>
                </a:solidFill>
                <a:effectLst>
                  <a:outerShdw blurRad="38100" dist="25400" dir="5400000" algn="ctr" rotWithShape="0">
                    <a:srgbClr val="6E747A">
                      <a:alpha val="43000"/>
                    </a:srgbClr>
                  </a:outerShdw>
                </a:effectLst>
              </a:rPr>
              <a:t>   </a:t>
            </a:r>
            <a:endParaRPr lang="zh-CN" altLang="en-US" sz="3600">
              <a:solidFill>
                <a:srgbClr val="FFFF00"/>
              </a:solidFill>
              <a:effectLst>
                <a:outerShdw blurRad="38100" dist="25400" dir="5400000" algn="ctr" rotWithShape="0">
                  <a:srgbClr val="6E747A">
                    <a:alpha val="43000"/>
                  </a:srgbClr>
                </a:outerShdw>
              </a:effectLst>
            </a:endParaRPr>
          </a:p>
          <a:p>
            <a:endParaRPr lang="zh-CN" altLang="en-US" sz="3600">
              <a:solidFill>
                <a:srgbClr val="FFFF00"/>
              </a:solidFill>
              <a:effectLst>
                <a:outerShdw blurRad="38100" dist="25400" dir="5400000" algn="ctr" rotWithShape="0">
                  <a:srgbClr val="6E747A">
                    <a:alpha val="43000"/>
                  </a:srgbClr>
                </a:outerShdw>
              </a:effectLst>
            </a:endParaRPr>
          </a:p>
          <a:p>
            <a:pPr lvl="1"/>
            <a:r>
              <a:rPr lang="zh-CN" altLang="en-US" sz="4200">
                <a:solidFill>
                  <a:srgbClr val="FFFF00"/>
                </a:solidFill>
                <a:effectLst>
                  <a:outerShdw blurRad="38100" dist="25400" dir="5400000" algn="ctr" rotWithShape="0">
                    <a:srgbClr val="6E747A">
                      <a:alpha val="43000"/>
                    </a:srgbClr>
                  </a:outerShdw>
                </a:effectLst>
              </a:rPr>
              <a:t>疫情防控期间房产税和城镇土地使用税困难减免政策</a:t>
            </a: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19397" y="1416047"/>
            <a:ext cx="7517082" cy="3856355"/>
          </a:xfrm>
        </p:spPr>
        <p:txBody>
          <a:bodyPr wrap="square"/>
          <a:lstStyle/>
          <a:p>
            <a:pPr marL="571500" indent="-571500">
              <a:buFont typeface="Wingdings" panose="05000000000000000000" charset="0"/>
              <a:buChar char="Ø"/>
            </a:pPr>
            <a:r>
              <a:rPr lang="zh-CN" altLang="en-US" sz="3600"/>
              <a:t>1、皖财税法[2020]287号，对交通运输、住宿餐饮、居民服务、文体娱乐业企业自用的房产、土地，免征3个月的房产税、城镇土地使用税。疫情期间为</a:t>
            </a:r>
            <a:r>
              <a:rPr lang="zh-CN" altLang="en-US" sz="3600">
                <a:solidFill>
                  <a:srgbClr val="FF0000"/>
                </a:solidFill>
              </a:rPr>
              <a:t>个体工商户</a:t>
            </a:r>
            <a:r>
              <a:rPr lang="zh-CN" altLang="en-US" sz="3600"/>
              <a:t>免租金的，按比例减免相应的房产税、城镇土地使用税，但最长时间不超过3个月</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19150" y="806450"/>
            <a:ext cx="7444740" cy="4509135"/>
          </a:xfrm>
        </p:spPr>
        <p:txBody>
          <a:bodyPr wrap="square"/>
          <a:lstStyle/>
          <a:p>
            <a:pPr marL="804545" lvl="1" indent="-342900">
              <a:buFont typeface="Wingdings" panose="05000000000000000000" charset="0"/>
              <a:buChar char="Ø"/>
            </a:pPr>
            <a:r>
              <a:rPr lang="zh-CN" altLang="en-US" sz="2100"/>
              <a:t>2、财政部税务总局公告2020年第16号，自2020年1月1日起至2022年12月31日止，对物流企业自有(包括自用和出租)或承租的大宗商品仓储设施用地，减按所属土地等级适用税额标准的50%计征城镇土地使用税。</a:t>
            </a:r>
          </a:p>
          <a:p>
            <a:r>
              <a:rPr lang="zh-CN" altLang="en-US" sz="2400"/>
              <a:t>注意事项：1）土地使用人必须是物流企业</a:t>
            </a:r>
          </a:p>
          <a:p>
            <a:r>
              <a:rPr lang="zh-CN" altLang="en-US" sz="2400"/>
              <a:t>　　可享受减半征收城填土地使用税的土地，其土地使用人必须是物流企业。物流企业是指至少从事仓储或运输一种经营业务，为工农业生产、流通、进出口和居民生活提供仓储、配送等第三方物流服务，实行独立核算、独立承担民事责任，并在工商部门注册登记为物流、仓储或运输的专业物流企业。简单地说，是不是物流企业，是按照工商注册登记为依据来确定的，不需要考虑企业年度主营业务收入在收入总额中的占比情况。</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63905" y="1069975"/>
            <a:ext cx="7572375" cy="4697095"/>
          </a:xfrm>
        </p:spPr>
        <p:txBody>
          <a:bodyPr wrap="square"/>
          <a:lstStyle/>
          <a:p>
            <a:pPr marL="571500" indent="-571500">
              <a:buFont typeface="Wingdings" panose="05000000000000000000" charset="0"/>
              <a:buChar char="Ø"/>
            </a:pPr>
            <a:r>
              <a:rPr sz="3600"/>
              <a:t>2）自有和租用优惠主体有差异</a:t>
            </a:r>
          </a:p>
          <a:p>
            <a:pPr marL="571500" indent="-571500">
              <a:buFont typeface="Wingdings" panose="05000000000000000000" charset="0"/>
              <a:buChar char="Ø"/>
            </a:pPr>
            <a:r>
              <a:rPr sz="2800"/>
              <a:t>税收优惠只能是面向纳税人实施。16号公告规定的减半征收城镇土地使用税的对象，都与物流企业和大宗商品仓储设施用地有关，但是享受税收优惠主体，却因自用和租用两种不同的情形，城填土地使用税的纳税人却不一样。对于物流企业自有的（包括自用和出租）大宗商品仓储设施用地，城镇土地使用税纳税人是物流企业。对于物流企业承租的用于大宗商品仓储设施的土地，其城填土地使用税纳税人是拥有土地使用权的单位或个人，即出租人。</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p:nvPr>
            <p:custDataLst>
              <p:tags r:id="rId1"/>
            </p:custDataLst>
          </p:nvPr>
        </p:nvSpPr>
        <p:spPr>
          <a:xfrm>
            <a:off x="545465" y="636905"/>
            <a:ext cx="7506970" cy="5610225"/>
          </a:xfrm>
          <a:prstGeom prst="rect">
            <a:avLst/>
          </a:prstGeom>
          <a:noFill/>
          <a:ln w="3175">
            <a:noFill/>
            <a:prstDash val="dash"/>
          </a:ln>
          <a:extLst>
            <a:ext uri="{909E8E84-426E-40DD-AFC4-6F175D3DCCD1}">
              <a14:hiddenFill xmlns:a14="http://schemas.microsoft.com/office/drawing/2010/main" xmlns="">
                <a:solidFill>
                  <a:schemeClr val="bg2"/>
                </a:solidFill>
              </a14:hiddenFill>
            </a:ext>
          </a:extLst>
        </p:spPr>
        <p:txBody>
          <a:bodyPr wrap="squar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842010" lvl="1" indent="-285750" algn="l" fontAlgn="auto">
              <a:lnSpc>
                <a:spcPct val="130000"/>
              </a:lnSpc>
              <a:spcBef>
                <a:spcPts val="1110"/>
              </a:spcBef>
              <a:spcAft>
                <a:spcPts val="0"/>
              </a:spcAft>
              <a:buSzPct val="100000"/>
              <a:buFont typeface="Wingdings" panose="05000000000000000000" charset="0"/>
              <a:buChar char="Ø"/>
            </a:pPr>
            <a:r>
              <a:rPr lang="zh-CN" altLang="en-US" sz="1800" spc="315" dirty="0">
                <a:ln w="3175">
                  <a:noFill/>
                  <a:prstDash val="dash"/>
                </a:ln>
                <a:solidFill>
                  <a:schemeClr val="tx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3）土地用途必须符合两个条件</a:t>
            </a:r>
          </a:p>
          <a:p>
            <a:pPr marL="99060" lvl="0" algn="l" fontAlgn="auto">
              <a:lnSpc>
                <a:spcPct val="130000"/>
              </a:lnSpc>
              <a:spcBef>
                <a:spcPts val="1110"/>
              </a:spcBef>
              <a:spcAft>
                <a:spcPts val="0"/>
              </a:spcAft>
              <a:buSzPct val="100000"/>
              <a:buFont typeface="+mj-lt"/>
            </a:pPr>
            <a:r>
              <a:rPr lang="zh-CN" altLang="en-US" sz="1800" spc="315" dirty="0">
                <a:ln w="3175">
                  <a:noFill/>
                  <a:prstDash val="dash"/>
                </a:ln>
                <a:solidFill>
                  <a:schemeClr val="tx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　　无论是仓储企业还是物流企业，还是将土地出租给物流企业用于仓储的其他单位和个人，享受减半征收土地使用税优惠的土地，必须符合两个条件：一是用于特定商品仓储设施占地。二是同一仓储设施占地面积在6000平方米及以上。能够减半征收土地使用税的仓储用地，必须符合面积在6000平方米以上，且是“同一仓储设施占地“。对于“同一仓储设施”，在税法政策中并没有明确的解释，个人认为：“同一仓储设施”占地，不能简单地按照单张土地使用证载面积确定。在现实中，往往存在一个仓储设施占地拥有多张《土地使用证》，且这些土地实际上地块相连，在管理上是同一库点。因此，对于仓储、物流企业的同一个仓储库点，无论涉及多少张《土地使用证》，只要相连地块的总体面积超过6000平方米，且满足政策规定的仓储用途的规定，都应当认定为“大宗商品仓储设施”，应予以减半征收土地使用税。</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19397" y="1416047"/>
            <a:ext cx="7517082" cy="3128010"/>
          </a:xfrm>
        </p:spPr>
        <p:txBody>
          <a:bodyPr wrap="square"/>
          <a:lstStyle/>
          <a:p>
            <a:pPr marL="457200" indent="-457200">
              <a:buFont typeface="Wingdings" panose="05000000000000000000" charset="0"/>
              <a:buChar char="Ø"/>
            </a:pPr>
            <a:r>
              <a:rPr lang="zh-CN" altLang="en-US" sz="2800"/>
              <a:t>4）物流企业其他用地不享受减税优惠</a:t>
            </a:r>
          </a:p>
          <a:p>
            <a:pPr marL="0" indent="0">
              <a:buNone/>
            </a:pPr>
            <a:r>
              <a:rPr lang="zh-CN" altLang="en-US" sz="2800"/>
              <a:t>   物流企业的办公、生活区用地及其他非直接用于大宗商品仓储的土地，不属于规定的减税范围，应按规定征收城镇土地使用税。也就是说，对于非仓储用地，或是物流企业自有或租用的仓储设施用地，在仓储物品和库点面积不符合政策规定的，均不属于减半征收的优惠范围。</a:t>
            </a: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8288" y="3018039"/>
            <a:ext cx="7635834" cy="509270"/>
          </a:xfrm>
        </p:spPr>
        <p:txBody>
          <a:bodyPr/>
          <a:lstStyle/>
          <a:p>
            <a:r>
              <a:rPr lang="zh-CN" altLang="en-US"/>
              <a:t>第四部分 社保费减免政策 </a:t>
            </a: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19397" y="1416047"/>
            <a:ext cx="7517082" cy="4481195"/>
          </a:xfrm>
        </p:spPr>
        <p:txBody>
          <a:bodyPr wrap="square"/>
          <a:lstStyle/>
          <a:p>
            <a:pPr marL="342900" indent="-342900">
              <a:buFont typeface="Wingdings" panose="05000000000000000000" charset="0"/>
              <a:buChar char="Ø"/>
            </a:pPr>
            <a:r>
              <a:rPr lang="en-US" altLang="zh-CN" sz="2400"/>
              <a:t>1</a:t>
            </a:r>
            <a:r>
              <a:rPr lang="zh-CN" altLang="en-US" sz="2400"/>
              <a:t>、</a:t>
            </a:r>
            <a:r>
              <a:rPr lang="en-US" altLang="zh-CN" sz="2400"/>
              <a:t> </a:t>
            </a:r>
            <a:r>
              <a:rPr lang="zh-CN" altLang="en-US" sz="2400"/>
              <a:t>皖人社发[2020]3号1）自2020年2月起，对大型企业基本养老保险、失业保险、工伤保险三项社会保险单位缴费部分减半征收，减征期限为3个月。已缴纳减免期间应减免费用的，由参保地社会保险经办机构会同主管税务部门办理抵退。2）受疫情影响生产经营出现严重困难的企业（包括参加企业基本养老保险的事业单位），确实无力足额缴纳社会保险费的，可向参保地社会保险经办机构提出申请，经同级人力资源社会保障部门会同税务部门审核确认，并与社会保险经办机构签订缓缴协议后，可缓缴三项社会保险费。缓缴执行期为2020年内，缓缴期限原则上不超过6个月。各市人力资源社会保障部门、税务部门按月将缓缴情况汇总，分别报送省人力资源社会保障厅、省税务局备案。</a:t>
            </a: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19397" y="1416047"/>
            <a:ext cx="7517082" cy="4118610"/>
          </a:xfrm>
        </p:spPr>
        <p:txBody>
          <a:bodyPr/>
          <a:lstStyle/>
          <a:p>
            <a:pPr marL="457200" indent="-457200">
              <a:buFont typeface="Wingdings" panose="05000000000000000000" charset="0"/>
              <a:buChar char="Ø"/>
            </a:pPr>
            <a:r>
              <a:rPr lang="zh-CN" altLang="en-US" sz="2800"/>
              <a:t>2、皖医保发[2020]1号，1）自2020年2月起，各市人民政府根据统筹地区基金运行情况和实际工作需要，在确保基金收支中长期平衡的前提下，对企业职工医保单位缴费部分实行减半征收，减征期限不超过5个月。2）受疫情影响生产经营出现严重困难的企业，经申请、认定并签订缓缴协议后，可缓缴职工医保费，缓缴期限原则上不超过6个月。缓缴期满后，参保企业在缓缴协议规定期限内补缴职工医保费的，免收滞纳金；未按规定期限补缴的，超过期限时间按规定加收滞纳金。</a:t>
            </a: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矩形 70"/>
          <p:cNvSpPr/>
          <p:nvPr>
            <p:custDataLst>
              <p:tags r:id="rId2"/>
            </p:custDataLst>
          </p:nvPr>
        </p:nvSpPr>
        <p:spPr>
          <a:xfrm>
            <a:off x="1658779" y="1079791"/>
            <a:ext cx="5826443" cy="438581"/>
          </a:xfrm>
          <a:prstGeom prst="rect">
            <a:avLst/>
          </a:prstGeom>
        </p:spPr>
        <p:txBody>
          <a:bodyPr wrap="square">
            <a:normAutofit fontScale="90000"/>
          </a:bodyPr>
          <a:lstStyle/>
          <a:p>
            <a:pPr marL="0" indent="0" algn="ctr">
              <a:lnSpc>
                <a:spcPct val="100000"/>
              </a:lnSpc>
              <a:spcBef>
                <a:spcPts val="0"/>
              </a:spcBef>
              <a:spcAft>
                <a:spcPts val="0"/>
              </a:spcAft>
              <a:buSzPct val="100000"/>
            </a:pPr>
            <a:r>
              <a:rPr lang="zh-CN" altLang="en-US" sz="2400" kern="0" dirty="0">
                <a:solidFill>
                  <a:schemeClr val="tx1"/>
                </a:solidFill>
                <a:uFillTx/>
                <a:latin typeface="Calibri Light" panose="020F0302020204030204" charset="0"/>
                <a:ea typeface="+mn-ea"/>
                <a:cs typeface="+mn-ea"/>
                <a:sym typeface="+mn-ea"/>
              </a:rPr>
              <a:t>安徽中锐税务师事务所董事长   李锐    </a:t>
            </a:r>
          </a:p>
        </p:txBody>
      </p:sp>
      <p:sp>
        <p:nvSpPr>
          <p:cNvPr id="81" name="矩形 80"/>
          <p:cNvSpPr/>
          <p:nvPr>
            <p:custDataLst>
              <p:tags r:id="rId3"/>
            </p:custDataLst>
          </p:nvPr>
        </p:nvSpPr>
        <p:spPr>
          <a:xfrm>
            <a:off x="4051698" y="3280323"/>
            <a:ext cx="1040606" cy="867302"/>
          </a:xfrm>
          <a:prstGeom prst="rect">
            <a:avLst/>
          </a:prstGeom>
        </p:spPr>
        <p:txBody>
          <a:bodyPr wrap="square" anchor="ctr">
            <a:normAutofit/>
          </a:bodyPr>
          <a:lstStyle/>
          <a:p>
            <a:pPr algn="ctr"/>
            <a:r>
              <a:rPr lang="en-US" altLang="zh-CN" sz="1400" b="1" kern="0" dirty="0">
                <a:solidFill>
                  <a:srgbClr val="FFFFFF"/>
                </a:solidFill>
              </a:rPr>
              <a:t>LOREM IPSUM </a:t>
            </a:r>
          </a:p>
        </p:txBody>
      </p:sp>
      <p:cxnSp>
        <p:nvCxnSpPr>
          <p:cNvPr id="51" name="直接连接符 50"/>
          <p:cNvCxnSpPr/>
          <p:nvPr>
            <p:custDataLst>
              <p:tags r:id="rId4"/>
            </p:custDataLst>
          </p:nvPr>
        </p:nvCxnSpPr>
        <p:spPr>
          <a:xfrm>
            <a:off x="5506085" y="3427730"/>
            <a:ext cx="791845" cy="0"/>
          </a:xfrm>
          <a:prstGeom prst="line">
            <a:avLst/>
          </a:prstGeom>
          <a:ln>
            <a:solidFill>
              <a:schemeClr val="accent2">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sp>
        <p:nvSpPr>
          <p:cNvPr id="26" name="任意多边形 25"/>
          <p:cNvSpPr/>
          <p:nvPr>
            <p:custDataLst>
              <p:tags r:id="rId5"/>
            </p:custDataLst>
          </p:nvPr>
        </p:nvSpPr>
        <p:spPr>
          <a:xfrm>
            <a:off x="5092700" y="2266950"/>
            <a:ext cx="1189990" cy="217805"/>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accent2">
                <a:lumMod val="40000"/>
                <a:lumOff val="60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5000" lnSpcReduction="20000"/>
          </a:bodyPr>
          <a:lstStyle/>
          <a:p>
            <a:pPr algn="ctr"/>
            <a:endParaRPr lang="zh-CN" altLang="en-US" sz="1800">
              <a:sym typeface="Arial" panose="020B0604020202020204" pitchFamily="34" charset="0"/>
            </a:endParaRPr>
          </a:p>
        </p:txBody>
      </p:sp>
      <p:sp>
        <p:nvSpPr>
          <p:cNvPr id="27" name="任意多边形 26"/>
          <p:cNvSpPr/>
          <p:nvPr>
            <p:custDataLst>
              <p:tags r:id="rId6"/>
            </p:custDataLst>
          </p:nvPr>
        </p:nvSpPr>
        <p:spPr>
          <a:xfrm flipH="1">
            <a:off x="2762250" y="2266950"/>
            <a:ext cx="1189990" cy="217805"/>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accent1">
                <a:lumMod val="40000"/>
                <a:lumOff val="60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5000" lnSpcReduction="20000"/>
          </a:bodyPr>
          <a:lstStyle/>
          <a:p>
            <a:pPr algn="ctr"/>
            <a:endParaRPr lang="zh-CN" altLang="en-US" sz="1800">
              <a:sym typeface="Arial" panose="020B0604020202020204" pitchFamily="34" charset="0"/>
            </a:endParaRPr>
          </a:p>
        </p:txBody>
      </p:sp>
      <p:sp>
        <p:nvSpPr>
          <p:cNvPr id="28" name="任意多边形 27"/>
          <p:cNvSpPr/>
          <p:nvPr>
            <p:custDataLst>
              <p:tags r:id="rId7"/>
            </p:custDataLst>
          </p:nvPr>
        </p:nvSpPr>
        <p:spPr>
          <a:xfrm flipV="1">
            <a:off x="5092700" y="4331970"/>
            <a:ext cx="1189990" cy="217805"/>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accent2">
                <a:lumMod val="40000"/>
                <a:lumOff val="60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5000" lnSpcReduction="20000"/>
          </a:bodyPr>
          <a:lstStyle/>
          <a:p>
            <a:pPr algn="ctr"/>
            <a:endParaRPr lang="zh-CN" altLang="en-US" sz="1800">
              <a:sym typeface="Arial" panose="020B0604020202020204" pitchFamily="34" charset="0"/>
            </a:endParaRPr>
          </a:p>
        </p:txBody>
      </p:sp>
      <p:sp>
        <p:nvSpPr>
          <p:cNvPr id="29" name="任意多边形 28"/>
          <p:cNvSpPr/>
          <p:nvPr>
            <p:custDataLst>
              <p:tags r:id="rId8"/>
            </p:custDataLst>
          </p:nvPr>
        </p:nvSpPr>
        <p:spPr>
          <a:xfrm flipH="1" flipV="1">
            <a:off x="2762250" y="4331970"/>
            <a:ext cx="1189990" cy="217805"/>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accent1">
                <a:lumMod val="40000"/>
                <a:lumOff val="60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5000" lnSpcReduction="20000"/>
          </a:bodyPr>
          <a:lstStyle/>
          <a:p>
            <a:pPr algn="ctr"/>
            <a:endParaRPr lang="zh-CN" altLang="en-US" sz="1800">
              <a:sym typeface="Arial" panose="020B0604020202020204" pitchFamily="34" charset="0"/>
            </a:endParaRPr>
          </a:p>
        </p:txBody>
      </p:sp>
      <p:cxnSp>
        <p:nvCxnSpPr>
          <p:cNvPr id="32" name="直接连接符 31"/>
          <p:cNvCxnSpPr/>
          <p:nvPr>
            <p:custDataLst>
              <p:tags r:id="rId9"/>
            </p:custDataLst>
          </p:nvPr>
        </p:nvCxnSpPr>
        <p:spPr>
          <a:xfrm flipH="1">
            <a:off x="2746375" y="3427730"/>
            <a:ext cx="791845" cy="0"/>
          </a:xfrm>
          <a:prstGeom prst="line">
            <a:avLst/>
          </a:prstGeom>
          <a:ln>
            <a:solidFill>
              <a:schemeClr val="accent1">
                <a:lumMod val="40000"/>
                <a:lumOff val="60000"/>
              </a:schemeClr>
            </a:solidFill>
            <a:tailEnd type="oval"/>
          </a:ln>
        </p:spPr>
        <p:style>
          <a:lnRef idx="1">
            <a:schemeClr val="accent1"/>
          </a:lnRef>
          <a:fillRef idx="0">
            <a:schemeClr val="accent1"/>
          </a:fillRef>
          <a:effectRef idx="0">
            <a:schemeClr val="accent1"/>
          </a:effectRef>
          <a:fontRef idx="minor">
            <a:schemeClr val="tx1"/>
          </a:fontRef>
        </p:style>
      </p:cxnSp>
      <p:sp>
        <p:nvSpPr>
          <p:cNvPr id="10" name="任意多边形 9"/>
          <p:cNvSpPr/>
          <p:nvPr>
            <p:custDataLst>
              <p:tags r:id="rId10"/>
            </p:custDataLst>
          </p:nvPr>
        </p:nvSpPr>
        <p:spPr>
          <a:xfrm rot="16200000">
            <a:off x="3173730" y="3173095"/>
            <a:ext cx="932815" cy="478790"/>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800">
              <a:solidFill>
                <a:schemeClr val="tx1"/>
              </a:solidFill>
              <a:sym typeface="Arial" panose="020B0604020202020204" pitchFamily="34" charset="0"/>
            </a:endParaRPr>
          </a:p>
        </p:txBody>
      </p:sp>
      <p:sp>
        <p:nvSpPr>
          <p:cNvPr id="11" name="任意多边形 10"/>
          <p:cNvSpPr/>
          <p:nvPr>
            <p:custDataLst>
              <p:tags r:id="rId11"/>
            </p:custDataLst>
          </p:nvPr>
        </p:nvSpPr>
        <p:spPr>
          <a:xfrm rot="19800000">
            <a:off x="3618230" y="2403475"/>
            <a:ext cx="932815" cy="478790"/>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800">
              <a:solidFill>
                <a:schemeClr val="tx1"/>
              </a:solidFill>
              <a:sym typeface="Arial" panose="020B0604020202020204" pitchFamily="34" charset="0"/>
            </a:endParaRPr>
          </a:p>
        </p:txBody>
      </p:sp>
      <p:sp>
        <p:nvSpPr>
          <p:cNvPr id="12" name="任意多边形 11"/>
          <p:cNvSpPr/>
          <p:nvPr>
            <p:custDataLst>
              <p:tags r:id="rId12"/>
            </p:custDataLst>
          </p:nvPr>
        </p:nvSpPr>
        <p:spPr>
          <a:xfrm rot="1800000">
            <a:off x="4507230" y="2403475"/>
            <a:ext cx="932815" cy="478790"/>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800">
              <a:solidFill>
                <a:schemeClr val="tx1"/>
              </a:solidFill>
              <a:sym typeface="Arial" panose="020B0604020202020204" pitchFamily="34" charset="0"/>
            </a:endParaRPr>
          </a:p>
        </p:txBody>
      </p:sp>
      <p:sp>
        <p:nvSpPr>
          <p:cNvPr id="13" name="任意多边形 12"/>
          <p:cNvSpPr/>
          <p:nvPr>
            <p:custDataLst>
              <p:tags r:id="rId13"/>
            </p:custDataLst>
          </p:nvPr>
        </p:nvSpPr>
        <p:spPr>
          <a:xfrm rot="5400000">
            <a:off x="4951730" y="3173095"/>
            <a:ext cx="932815" cy="478790"/>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800">
              <a:solidFill>
                <a:schemeClr val="tx1"/>
              </a:solidFill>
              <a:sym typeface="Arial" panose="020B0604020202020204" pitchFamily="34" charset="0"/>
            </a:endParaRPr>
          </a:p>
        </p:txBody>
      </p:sp>
      <p:sp>
        <p:nvSpPr>
          <p:cNvPr id="14" name="任意多边形 13"/>
          <p:cNvSpPr/>
          <p:nvPr>
            <p:custDataLst>
              <p:tags r:id="rId14"/>
            </p:custDataLst>
          </p:nvPr>
        </p:nvSpPr>
        <p:spPr>
          <a:xfrm rot="9000000">
            <a:off x="4507230" y="3942715"/>
            <a:ext cx="932815" cy="478790"/>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800">
              <a:solidFill>
                <a:schemeClr val="tx1"/>
              </a:solidFill>
              <a:sym typeface="Arial" panose="020B0604020202020204" pitchFamily="34" charset="0"/>
            </a:endParaRPr>
          </a:p>
        </p:txBody>
      </p:sp>
      <p:sp>
        <p:nvSpPr>
          <p:cNvPr id="15" name="任意多边形 14"/>
          <p:cNvSpPr/>
          <p:nvPr>
            <p:custDataLst>
              <p:tags r:id="rId15"/>
            </p:custDataLst>
          </p:nvPr>
        </p:nvSpPr>
        <p:spPr>
          <a:xfrm rot="12600000">
            <a:off x="3618230" y="3942715"/>
            <a:ext cx="932815" cy="478790"/>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800">
              <a:solidFill>
                <a:schemeClr val="tx1"/>
              </a:solidFill>
              <a:sym typeface="Arial" panose="020B0604020202020204" pitchFamily="34" charset="0"/>
            </a:endParaRPr>
          </a:p>
        </p:txBody>
      </p:sp>
      <p:grpSp>
        <p:nvGrpSpPr>
          <p:cNvPr id="35" name="组合 34"/>
          <p:cNvGrpSpPr/>
          <p:nvPr>
            <p:custDataLst>
              <p:tags r:id="rId16"/>
            </p:custDataLst>
          </p:nvPr>
        </p:nvGrpSpPr>
        <p:grpSpPr>
          <a:xfrm>
            <a:off x="5179060" y="2074545"/>
            <a:ext cx="3687445" cy="955040"/>
            <a:chOff x="5503717" y="2260512"/>
            <a:chExt cx="2958112" cy="955037"/>
          </a:xfrm>
        </p:grpSpPr>
        <p:sp>
          <p:nvSpPr>
            <p:cNvPr id="33" name="文本框 32"/>
            <p:cNvSpPr txBox="1"/>
            <p:nvPr>
              <p:custDataLst>
                <p:tags r:id="rId32"/>
              </p:custDataLst>
            </p:nvPr>
          </p:nvSpPr>
          <p:spPr>
            <a:xfrm>
              <a:off x="6458857" y="2260512"/>
              <a:ext cx="2002972" cy="388312"/>
            </a:xfrm>
            <a:prstGeom prst="rect">
              <a:avLst/>
            </a:prstGeom>
            <a:noFill/>
          </p:spPr>
          <p:txBody>
            <a:bodyPr wrap="square" lIns="90000" tIns="46800" rIns="90000" bIns="46800" rtlCol="0" anchor="ctr" anchorCtr="0">
              <a:normAutofit lnSpcReduction="20000"/>
            </a:bodyPr>
            <a:lstStyle/>
            <a:p>
              <a:pPr>
                <a:lnSpc>
                  <a:spcPct val="120000"/>
                </a:lnSpc>
              </a:pPr>
              <a:r>
                <a:rPr lang="en-US" altLang="zh-CN" sz="1800" b="1">
                  <a:solidFill>
                    <a:schemeClr val="accent2">
                      <a:lumMod val="20000"/>
                      <a:lumOff val="80000"/>
                    </a:schemeClr>
                  </a:solidFill>
                  <a:latin typeface="+mj-lt"/>
                  <a:ea typeface="+mj-ea"/>
                  <a:cs typeface="+mj-cs"/>
                  <a:sym typeface="Arial" panose="020B0604020202020204" pitchFamily="34" charset="0"/>
                </a:rPr>
                <a:t>LOREM IPSUM </a:t>
              </a:r>
            </a:p>
          </p:txBody>
        </p:sp>
        <p:sp>
          <p:nvSpPr>
            <p:cNvPr id="34" name="文本框 33"/>
            <p:cNvSpPr txBox="1"/>
            <p:nvPr>
              <p:custDataLst>
                <p:tags r:id="rId33"/>
              </p:custDataLst>
            </p:nvPr>
          </p:nvSpPr>
          <p:spPr>
            <a:xfrm>
              <a:off x="5503717" y="2670721"/>
              <a:ext cx="2433426" cy="544828"/>
            </a:xfrm>
            <a:prstGeom prst="rect">
              <a:avLst/>
            </a:prstGeom>
            <a:noFill/>
          </p:spPr>
          <p:txBody>
            <a:bodyPr wrap="square" lIns="90000" tIns="46800" rIns="90000" bIns="46800" rtlCol="0" anchor="ctr" anchorCtr="0">
              <a:normAutofit lnSpcReduction="10000"/>
            </a:bodyPr>
            <a:lstStyle/>
            <a:p>
              <a:pPr marL="0" lvl="0" indent="0" algn="r">
                <a:lnSpc>
                  <a:spcPct val="100000"/>
                </a:lnSpc>
                <a:spcBef>
                  <a:spcPts val="0"/>
                </a:spcBef>
                <a:spcAft>
                  <a:spcPts val="0"/>
                </a:spcAft>
                <a:buSzPct val="100000"/>
              </a:pPr>
              <a:r>
                <a:rPr lang="zh-CN" altLang="en-US" sz="1600">
                  <a:solidFill>
                    <a:schemeClr val="tx1">
                      <a:lumMod val="50000"/>
                      <a:lumOff val="50000"/>
                    </a:schemeClr>
                  </a:solidFill>
                  <a:sym typeface="Arial" panose="020B0604020202020204" pitchFamily="34" charset="0"/>
                </a:rPr>
                <a:t>安徽省行政执法监督员</a:t>
              </a:r>
              <a:endParaRPr lang="zh-CN" altLang="en-US" sz="1600" dirty="0">
                <a:solidFill>
                  <a:schemeClr val="tx1">
                    <a:lumMod val="50000"/>
                    <a:lumOff val="50000"/>
                  </a:schemeClr>
                </a:solidFill>
                <a:sym typeface="+mn-ea"/>
              </a:endParaRPr>
            </a:p>
          </p:txBody>
        </p:sp>
      </p:grpSp>
      <p:grpSp>
        <p:nvGrpSpPr>
          <p:cNvPr id="36" name="组合 35"/>
          <p:cNvGrpSpPr/>
          <p:nvPr>
            <p:custDataLst>
              <p:tags r:id="rId17"/>
            </p:custDataLst>
          </p:nvPr>
        </p:nvGrpSpPr>
        <p:grpSpPr>
          <a:xfrm>
            <a:off x="5833110" y="3249930"/>
            <a:ext cx="2655570" cy="903605"/>
            <a:chOff x="5806018" y="2260512"/>
            <a:chExt cx="2655811" cy="903602"/>
          </a:xfrm>
        </p:grpSpPr>
        <p:sp>
          <p:nvSpPr>
            <p:cNvPr id="37" name="文本框 36"/>
            <p:cNvSpPr txBox="1"/>
            <p:nvPr>
              <p:custDataLst>
                <p:tags r:id="rId30"/>
              </p:custDataLst>
            </p:nvPr>
          </p:nvSpPr>
          <p:spPr>
            <a:xfrm>
              <a:off x="6458857" y="2260512"/>
              <a:ext cx="2002972" cy="388312"/>
            </a:xfrm>
            <a:prstGeom prst="rect">
              <a:avLst/>
            </a:prstGeom>
            <a:noFill/>
          </p:spPr>
          <p:txBody>
            <a:bodyPr wrap="square" lIns="90000" tIns="46800" rIns="90000" bIns="46800" rtlCol="0" anchor="ctr" anchorCtr="0">
              <a:normAutofit lnSpcReduction="20000"/>
            </a:bodyPr>
            <a:lstStyle/>
            <a:p>
              <a:pPr>
                <a:lnSpc>
                  <a:spcPct val="120000"/>
                </a:lnSpc>
              </a:pPr>
              <a:r>
                <a:rPr lang="en-US" altLang="zh-CN" sz="1800" b="1">
                  <a:solidFill>
                    <a:schemeClr val="accent2">
                      <a:lumMod val="20000"/>
                      <a:lumOff val="80000"/>
                    </a:schemeClr>
                  </a:solidFill>
                  <a:latin typeface="+mj-lt"/>
                  <a:ea typeface="+mj-ea"/>
                  <a:cs typeface="+mj-cs"/>
                  <a:sym typeface="Arial" panose="020B0604020202020204" pitchFamily="34" charset="0"/>
                </a:rPr>
                <a:t>LOREM IPSUM </a:t>
              </a:r>
            </a:p>
          </p:txBody>
        </p:sp>
        <p:sp>
          <p:nvSpPr>
            <p:cNvPr id="38" name="文本框 37"/>
            <p:cNvSpPr txBox="1"/>
            <p:nvPr>
              <p:custDataLst>
                <p:tags r:id="rId31"/>
              </p:custDataLst>
            </p:nvPr>
          </p:nvSpPr>
          <p:spPr>
            <a:xfrm>
              <a:off x="5806018" y="2619286"/>
              <a:ext cx="2655811" cy="544828"/>
            </a:xfrm>
            <a:prstGeom prst="rect">
              <a:avLst/>
            </a:prstGeom>
            <a:noFill/>
          </p:spPr>
          <p:txBody>
            <a:bodyPr wrap="square" lIns="90000" tIns="46800" rIns="90000" bIns="46800" rtlCol="0" anchor="ctr" anchorCtr="0">
              <a:normAutofit lnSpcReduction="10000"/>
            </a:bodyPr>
            <a:lstStyle/>
            <a:p>
              <a:pPr marL="0" lvl="0" indent="0" algn="l">
                <a:lnSpc>
                  <a:spcPct val="100000"/>
                </a:lnSpc>
                <a:spcBef>
                  <a:spcPts val="0"/>
                </a:spcBef>
                <a:spcAft>
                  <a:spcPts val="0"/>
                </a:spcAft>
                <a:buSzPct val="100000"/>
              </a:pPr>
              <a:r>
                <a:rPr lang="en-US" altLang="zh-CN" sz="1600" dirty="0">
                  <a:solidFill>
                    <a:schemeClr val="tx1">
                      <a:lumMod val="50000"/>
                      <a:lumOff val="50000"/>
                    </a:schemeClr>
                  </a:solidFill>
                  <a:sym typeface="+mn-ea"/>
                </a:rPr>
                <a:t>    </a:t>
              </a:r>
              <a:r>
                <a:rPr lang="zh-CN" altLang="en-US" sz="1600" dirty="0">
                  <a:solidFill>
                    <a:schemeClr val="tx1">
                      <a:lumMod val="50000"/>
                      <a:lumOff val="50000"/>
                    </a:schemeClr>
                  </a:solidFill>
                  <a:sym typeface="+mn-ea"/>
                </a:rPr>
                <a:t>安徽财经大学硕士生导师</a:t>
              </a:r>
            </a:p>
          </p:txBody>
        </p:sp>
      </p:grpSp>
      <p:grpSp>
        <p:nvGrpSpPr>
          <p:cNvPr id="39" name="组合 38"/>
          <p:cNvGrpSpPr/>
          <p:nvPr>
            <p:custDataLst>
              <p:tags r:id="rId18"/>
            </p:custDataLst>
          </p:nvPr>
        </p:nvGrpSpPr>
        <p:grpSpPr>
          <a:xfrm>
            <a:off x="6485890" y="4365625"/>
            <a:ext cx="2002790" cy="903605"/>
            <a:chOff x="6458857" y="2260512"/>
            <a:chExt cx="2002972" cy="903602"/>
          </a:xfrm>
        </p:grpSpPr>
        <p:sp>
          <p:nvSpPr>
            <p:cNvPr id="40" name="文本框 39"/>
            <p:cNvSpPr txBox="1"/>
            <p:nvPr>
              <p:custDataLst>
                <p:tags r:id="rId28"/>
              </p:custDataLst>
            </p:nvPr>
          </p:nvSpPr>
          <p:spPr>
            <a:xfrm>
              <a:off x="6458857" y="2260512"/>
              <a:ext cx="2002972" cy="388312"/>
            </a:xfrm>
            <a:prstGeom prst="rect">
              <a:avLst/>
            </a:prstGeom>
            <a:noFill/>
          </p:spPr>
          <p:txBody>
            <a:bodyPr wrap="square" lIns="90000" tIns="46800" rIns="90000" bIns="46800" rtlCol="0" anchor="ctr" anchorCtr="0">
              <a:normAutofit lnSpcReduction="20000"/>
            </a:bodyPr>
            <a:lstStyle/>
            <a:p>
              <a:pPr>
                <a:lnSpc>
                  <a:spcPct val="120000"/>
                </a:lnSpc>
              </a:pPr>
              <a:r>
                <a:rPr lang="en-US" altLang="zh-CN" sz="1800" b="1">
                  <a:solidFill>
                    <a:schemeClr val="accent2"/>
                  </a:solidFill>
                  <a:latin typeface="+mj-lt"/>
                  <a:ea typeface="+mj-ea"/>
                  <a:cs typeface="+mj-cs"/>
                  <a:sym typeface="Arial" panose="020B0604020202020204" pitchFamily="34" charset="0"/>
                </a:rPr>
                <a:t>LOREM IPSUM </a:t>
              </a:r>
            </a:p>
          </p:txBody>
        </p:sp>
        <p:sp>
          <p:nvSpPr>
            <p:cNvPr id="41" name="文本框 40"/>
            <p:cNvSpPr txBox="1"/>
            <p:nvPr>
              <p:custDataLst>
                <p:tags r:id="rId29"/>
              </p:custDataLst>
            </p:nvPr>
          </p:nvSpPr>
          <p:spPr>
            <a:xfrm>
              <a:off x="6458857" y="2619601"/>
              <a:ext cx="2002972" cy="544513"/>
            </a:xfrm>
            <a:prstGeom prst="rect">
              <a:avLst/>
            </a:prstGeom>
            <a:noFill/>
          </p:spPr>
          <p:txBody>
            <a:bodyPr wrap="square" lIns="90000" tIns="46800" rIns="90000" bIns="46800" rtlCol="0" anchor="ctr" anchorCtr="0">
              <a:normAutofit/>
            </a:bodyPr>
            <a:lstStyle/>
            <a:p>
              <a:pPr marL="0" lvl="0" indent="0" algn="l">
                <a:lnSpc>
                  <a:spcPct val="100000"/>
                </a:lnSpc>
                <a:spcBef>
                  <a:spcPts val="0"/>
                </a:spcBef>
                <a:spcAft>
                  <a:spcPts val="0"/>
                </a:spcAft>
                <a:buSzPct val="100000"/>
              </a:pPr>
              <a:r>
                <a:rPr lang="zh-CN" altLang="en-US" sz="1600" dirty="0">
                  <a:solidFill>
                    <a:schemeClr val="tx1">
                      <a:lumMod val="50000"/>
                      <a:lumOff val="50000"/>
                    </a:schemeClr>
                  </a:solidFill>
                  <a:sym typeface="+mn-ea"/>
                </a:rPr>
                <a:t>上市公司独立董事</a:t>
              </a:r>
            </a:p>
          </p:txBody>
        </p:sp>
      </p:grpSp>
      <p:grpSp>
        <p:nvGrpSpPr>
          <p:cNvPr id="42" name="组合 41"/>
          <p:cNvGrpSpPr/>
          <p:nvPr>
            <p:custDataLst>
              <p:tags r:id="rId19"/>
            </p:custDataLst>
          </p:nvPr>
        </p:nvGrpSpPr>
        <p:grpSpPr>
          <a:xfrm>
            <a:off x="569595" y="2074545"/>
            <a:ext cx="2176780" cy="871855"/>
            <a:chOff x="6458857" y="2260512"/>
            <a:chExt cx="2176978" cy="871852"/>
          </a:xfrm>
        </p:grpSpPr>
        <p:sp>
          <p:nvSpPr>
            <p:cNvPr id="43" name="文本框 42"/>
            <p:cNvSpPr txBox="1"/>
            <p:nvPr>
              <p:custDataLst>
                <p:tags r:id="rId26"/>
              </p:custDataLst>
            </p:nvPr>
          </p:nvSpPr>
          <p:spPr>
            <a:xfrm>
              <a:off x="6458857" y="2260512"/>
              <a:ext cx="2002972" cy="388312"/>
            </a:xfrm>
            <a:prstGeom prst="rect">
              <a:avLst/>
            </a:prstGeom>
            <a:noFill/>
          </p:spPr>
          <p:txBody>
            <a:bodyPr wrap="square" lIns="90000" tIns="46800" rIns="90000" bIns="46800" rtlCol="0" anchor="ctr" anchorCtr="0">
              <a:normAutofit lnSpcReduction="20000"/>
            </a:bodyPr>
            <a:lstStyle/>
            <a:p>
              <a:pPr algn="r">
                <a:lnSpc>
                  <a:spcPct val="120000"/>
                </a:lnSpc>
              </a:pPr>
              <a:r>
                <a:rPr lang="en-US" altLang="zh-CN" sz="1800" b="1">
                  <a:solidFill>
                    <a:schemeClr val="accent1"/>
                  </a:solidFill>
                  <a:latin typeface="+mj-lt"/>
                  <a:ea typeface="+mj-ea"/>
                  <a:cs typeface="+mj-cs"/>
                  <a:sym typeface="Arial" panose="020B0604020202020204" pitchFamily="34" charset="0"/>
                </a:rPr>
                <a:t>LOREM IPSUM </a:t>
              </a:r>
            </a:p>
          </p:txBody>
        </p:sp>
        <p:sp>
          <p:nvSpPr>
            <p:cNvPr id="44" name="文本框 43"/>
            <p:cNvSpPr txBox="1"/>
            <p:nvPr>
              <p:custDataLst>
                <p:tags r:id="rId27"/>
              </p:custDataLst>
            </p:nvPr>
          </p:nvSpPr>
          <p:spPr>
            <a:xfrm>
              <a:off x="6632863" y="2587851"/>
              <a:ext cx="2002972" cy="544513"/>
            </a:xfrm>
            <a:prstGeom prst="rect">
              <a:avLst/>
            </a:prstGeom>
            <a:noFill/>
          </p:spPr>
          <p:txBody>
            <a:bodyPr wrap="square" lIns="90000" tIns="46800" rIns="90000" bIns="46800" rtlCol="0" anchor="ctr" anchorCtr="0">
              <a:normAutofit/>
            </a:bodyPr>
            <a:lstStyle/>
            <a:p>
              <a:pPr marL="0" lvl="0" indent="0" algn="r">
                <a:lnSpc>
                  <a:spcPct val="100000"/>
                </a:lnSpc>
                <a:spcBef>
                  <a:spcPts val="0"/>
                </a:spcBef>
                <a:spcAft>
                  <a:spcPts val="0"/>
                </a:spcAft>
                <a:buSzPct val="100000"/>
              </a:pPr>
              <a:r>
                <a:rPr lang="zh-CN" altLang="en-US" sz="1600" u="none" strike="noStrike" baseline="0" dirty="0">
                  <a:solidFill>
                    <a:schemeClr val="tx1">
                      <a:lumMod val="50000"/>
                      <a:lumOff val="50000"/>
                    </a:schemeClr>
                  </a:solidFill>
                  <a:uLnTx/>
                  <a:uFillTx/>
                </a:rPr>
                <a:t>安徽省政协委员</a:t>
              </a:r>
            </a:p>
          </p:txBody>
        </p:sp>
      </p:grpSp>
      <p:grpSp>
        <p:nvGrpSpPr>
          <p:cNvPr id="45" name="组合 44"/>
          <p:cNvGrpSpPr/>
          <p:nvPr>
            <p:custDataLst>
              <p:tags r:id="rId20"/>
            </p:custDataLst>
          </p:nvPr>
        </p:nvGrpSpPr>
        <p:grpSpPr>
          <a:xfrm>
            <a:off x="294005" y="3249930"/>
            <a:ext cx="3043555" cy="903605"/>
            <a:chOff x="6458386" y="2260512"/>
            <a:chExt cx="2258350" cy="903602"/>
          </a:xfrm>
        </p:grpSpPr>
        <p:sp>
          <p:nvSpPr>
            <p:cNvPr id="46" name="文本框 45"/>
            <p:cNvSpPr txBox="1"/>
            <p:nvPr>
              <p:custDataLst>
                <p:tags r:id="rId24"/>
              </p:custDataLst>
            </p:nvPr>
          </p:nvSpPr>
          <p:spPr>
            <a:xfrm>
              <a:off x="6458857" y="2260512"/>
              <a:ext cx="2002972" cy="388312"/>
            </a:xfrm>
            <a:prstGeom prst="rect">
              <a:avLst/>
            </a:prstGeom>
            <a:noFill/>
          </p:spPr>
          <p:txBody>
            <a:bodyPr wrap="square" lIns="90000" tIns="46800" rIns="90000" bIns="46800" rtlCol="0" anchor="ctr" anchorCtr="0">
              <a:normAutofit lnSpcReduction="20000"/>
            </a:bodyPr>
            <a:lstStyle/>
            <a:p>
              <a:pPr algn="r">
                <a:lnSpc>
                  <a:spcPct val="120000"/>
                </a:lnSpc>
              </a:pPr>
              <a:r>
                <a:rPr lang="en-US" altLang="zh-CN" sz="1800" b="1">
                  <a:solidFill>
                    <a:schemeClr val="accent1"/>
                  </a:solidFill>
                  <a:latin typeface="+mj-lt"/>
                  <a:ea typeface="+mj-ea"/>
                  <a:cs typeface="+mj-cs"/>
                  <a:sym typeface="Arial" panose="020B0604020202020204" pitchFamily="34" charset="0"/>
                </a:rPr>
                <a:t>LOREM IPSUM </a:t>
              </a:r>
            </a:p>
          </p:txBody>
        </p:sp>
        <p:sp>
          <p:nvSpPr>
            <p:cNvPr id="47" name="文本框 46"/>
            <p:cNvSpPr txBox="1"/>
            <p:nvPr>
              <p:custDataLst>
                <p:tags r:id="rId25"/>
              </p:custDataLst>
            </p:nvPr>
          </p:nvSpPr>
          <p:spPr>
            <a:xfrm>
              <a:off x="6458386" y="2619286"/>
              <a:ext cx="2258350" cy="544828"/>
            </a:xfrm>
            <a:prstGeom prst="rect">
              <a:avLst/>
            </a:prstGeom>
            <a:noFill/>
          </p:spPr>
          <p:txBody>
            <a:bodyPr wrap="square" lIns="90000" tIns="46800" rIns="90000" bIns="46800" rtlCol="0" anchor="ctr" anchorCtr="0">
              <a:normAutofit lnSpcReduction="10000"/>
            </a:bodyPr>
            <a:lstStyle/>
            <a:p>
              <a:pPr marL="0" lvl="0" indent="0" algn="l">
                <a:lnSpc>
                  <a:spcPct val="100000"/>
                </a:lnSpc>
                <a:spcBef>
                  <a:spcPts val="0"/>
                </a:spcBef>
                <a:spcAft>
                  <a:spcPts val="0"/>
                </a:spcAft>
                <a:buSzPct val="100000"/>
              </a:pPr>
              <a:r>
                <a:rPr lang="en-US" altLang="zh-CN" sz="1600" dirty="0">
                  <a:solidFill>
                    <a:schemeClr val="tx1">
                      <a:lumMod val="50000"/>
                      <a:lumOff val="50000"/>
                    </a:schemeClr>
                  </a:solidFill>
                  <a:sym typeface="+mn-ea"/>
                </a:rPr>
                <a:t>     </a:t>
              </a:r>
              <a:r>
                <a:rPr lang="zh-CN" altLang="en-US" sz="1600" dirty="0">
                  <a:solidFill>
                    <a:schemeClr val="tx1">
                      <a:lumMod val="50000"/>
                      <a:lumOff val="50000"/>
                    </a:schemeClr>
                  </a:solidFill>
                  <a:sym typeface="+mn-ea"/>
                </a:rPr>
                <a:t>注册会计师、资产评估师</a:t>
              </a:r>
              <a:endParaRPr lang="zh-CN" altLang="en-US" sz="1600">
                <a:solidFill>
                  <a:schemeClr val="tx1">
                    <a:lumMod val="50000"/>
                    <a:lumOff val="50000"/>
                  </a:schemeClr>
                </a:solidFill>
                <a:sym typeface="Arial" panose="020B0604020202020204" pitchFamily="34" charset="0"/>
              </a:endParaRPr>
            </a:p>
          </p:txBody>
        </p:sp>
      </p:grpSp>
      <p:grpSp>
        <p:nvGrpSpPr>
          <p:cNvPr id="48" name="组合 47"/>
          <p:cNvGrpSpPr/>
          <p:nvPr>
            <p:custDataLst>
              <p:tags r:id="rId21"/>
            </p:custDataLst>
          </p:nvPr>
        </p:nvGrpSpPr>
        <p:grpSpPr>
          <a:xfrm>
            <a:off x="294640" y="4365625"/>
            <a:ext cx="2906395" cy="903605"/>
            <a:chOff x="6183877" y="2260512"/>
            <a:chExt cx="2277952" cy="903602"/>
          </a:xfrm>
        </p:grpSpPr>
        <p:sp>
          <p:nvSpPr>
            <p:cNvPr id="49" name="文本框 48"/>
            <p:cNvSpPr txBox="1"/>
            <p:nvPr>
              <p:custDataLst>
                <p:tags r:id="rId22"/>
              </p:custDataLst>
            </p:nvPr>
          </p:nvSpPr>
          <p:spPr>
            <a:xfrm>
              <a:off x="6458857" y="2260512"/>
              <a:ext cx="2002972" cy="388312"/>
            </a:xfrm>
            <a:prstGeom prst="rect">
              <a:avLst/>
            </a:prstGeom>
            <a:noFill/>
          </p:spPr>
          <p:txBody>
            <a:bodyPr wrap="square" lIns="90000" tIns="46800" rIns="90000" bIns="46800" rtlCol="0" anchor="ctr" anchorCtr="0">
              <a:normAutofit lnSpcReduction="20000"/>
            </a:bodyPr>
            <a:lstStyle/>
            <a:p>
              <a:pPr algn="r">
                <a:lnSpc>
                  <a:spcPct val="120000"/>
                </a:lnSpc>
              </a:pPr>
              <a:r>
                <a:rPr lang="en-US" altLang="zh-CN" sz="1800" b="1">
                  <a:solidFill>
                    <a:schemeClr val="accent1"/>
                  </a:solidFill>
                  <a:latin typeface="+mj-lt"/>
                  <a:ea typeface="+mj-ea"/>
                  <a:cs typeface="+mj-cs"/>
                  <a:sym typeface="Arial" panose="020B0604020202020204" pitchFamily="34" charset="0"/>
                </a:rPr>
                <a:t>LOREM IPSUM </a:t>
              </a:r>
            </a:p>
          </p:txBody>
        </p:sp>
        <p:sp>
          <p:nvSpPr>
            <p:cNvPr id="50" name="文本框 49"/>
            <p:cNvSpPr txBox="1"/>
            <p:nvPr>
              <p:custDataLst>
                <p:tags r:id="rId23"/>
              </p:custDataLst>
            </p:nvPr>
          </p:nvSpPr>
          <p:spPr>
            <a:xfrm>
              <a:off x="6183877" y="2619286"/>
              <a:ext cx="2277952" cy="544828"/>
            </a:xfrm>
            <a:prstGeom prst="rect">
              <a:avLst/>
            </a:prstGeom>
            <a:noFill/>
          </p:spPr>
          <p:txBody>
            <a:bodyPr wrap="square" lIns="90000" tIns="46800" rIns="90000" bIns="46800" rtlCol="0" anchor="ctr" anchorCtr="0">
              <a:normAutofit lnSpcReduction="10000"/>
            </a:bodyPr>
            <a:lstStyle/>
            <a:p>
              <a:pPr marL="0" lvl="0" indent="0" algn="r">
                <a:lnSpc>
                  <a:spcPct val="100000"/>
                </a:lnSpc>
                <a:spcBef>
                  <a:spcPts val="0"/>
                </a:spcBef>
                <a:spcAft>
                  <a:spcPts val="0"/>
                </a:spcAft>
                <a:buSzPct val="100000"/>
              </a:pPr>
              <a:r>
                <a:rPr lang="en-US" altLang="zh-CN" sz="1600" dirty="0">
                  <a:solidFill>
                    <a:schemeClr val="tx1">
                      <a:lumMod val="50000"/>
                      <a:lumOff val="50000"/>
                    </a:schemeClr>
                  </a:solidFill>
                  <a:sym typeface="+mn-ea"/>
                </a:rPr>
                <a:t> </a:t>
              </a:r>
              <a:r>
                <a:rPr lang="zh-CN" altLang="en-US" sz="1600" dirty="0">
                  <a:solidFill>
                    <a:schemeClr val="tx1">
                      <a:lumMod val="50000"/>
                      <a:lumOff val="50000"/>
                    </a:schemeClr>
                  </a:solidFill>
                  <a:ea typeface="宋体" panose="02010600030101010101" pitchFamily="2" charset="-122"/>
                  <a:sym typeface="+mn-ea"/>
                </a:rPr>
                <a:t>注册</a:t>
              </a:r>
              <a:r>
                <a:rPr lang="zh-CN" altLang="en-US" sz="1600" dirty="0">
                  <a:solidFill>
                    <a:schemeClr val="tx1">
                      <a:lumMod val="50000"/>
                      <a:lumOff val="50000"/>
                    </a:schemeClr>
                  </a:solidFill>
                  <a:sym typeface="+mn-ea"/>
                </a:rPr>
                <a:t>税务师、国际内部审计师</a:t>
              </a:r>
            </a:p>
            <a:p>
              <a:pPr marL="0" lvl="0" indent="0" algn="r">
                <a:lnSpc>
                  <a:spcPct val="100000"/>
                </a:lnSpc>
                <a:spcBef>
                  <a:spcPts val="0"/>
                </a:spcBef>
                <a:spcAft>
                  <a:spcPts val="0"/>
                </a:spcAft>
                <a:buSzPct val="100000"/>
              </a:pPr>
              <a:endParaRPr lang="zh-CN" altLang="en-US" sz="1600" dirty="0">
                <a:solidFill>
                  <a:schemeClr val="tx1">
                    <a:lumMod val="50000"/>
                    <a:lumOff val="50000"/>
                  </a:schemeClr>
                </a:solidFill>
                <a:sym typeface="+mn-ea"/>
              </a:endParaRPr>
            </a:p>
          </p:txBody>
        </p:sp>
      </p:grpSp>
    </p:spTree>
    <p:custDataLst>
      <p:tags r:id="rId1"/>
    </p:custData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13682" y="2668267"/>
            <a:ext cx="7517082" cy="718820"/>
          </a:xfrm>
        </p:spPr>
        <p:txBody>
          <a:bodyPr/>
          <a:lstStyle/>
          <a:p>
            <a:r>
              <a:rPr lang="zh-CN" altLang="en-US" sz="4800"/>
              <a:t>提问时间</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内容占位符 2"/>
          <p:cNvSpPr>
            <a:spLocks noGrp="1"/>
          </p:cNvSpPr>
          <p:nvPr>
            <p:ph idx="1"/>
          </p:nvPr>
        </p:nvSpPr>
        <p:spPr>
          <a:xfrm>
            <a:off x="582613" y="1238250"/>
            <a:ext cx="8281988" cy="6270625"/>
          </a:xfrm>
        </p:spPr>
        <p:txBody>
          <a:bodyPr wrap="square" lIns="91440" tIns="45720" rIns="91440" bIns="45720" numCol="1" anchor="t" anchorCtr="0" compatLnSpc="1">
            <a:spAutoFit/>
          </a:bodyPr>
          <a:lstStyle/>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Blip>
                <a:blip r:embed="rId2"/>
              </a:buBlip>
              <a:defRPr/>
            </a:pPr>
            <a:endParaRPr kumimoji="0" lang="zh-CN" altLang="en-US" sz="4800" b="1" i="0" u="none" strike="noStrike" kern="0" cap="none" spc="0" normalizeH="0" baseline="0" noProof="0" dirty="0" smtClean="0">
              <a:ln>
                <a:noFill/>
              </a:ln>
              <a:solidFill>
                <a:schemeClr val="tx2">
                  <a:lumMod val="75000"/>
                </a:schemeClr>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Arial" panose="020B0604020202020204" pitchFamily="34" charset="0"/>
            </a:endParaRP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None/>
              <a:defRPr/>
            </a:pPr>
            <a:r>
              <a:rPr kumimoji="0" lang="zh-CN" altLang="en-US" sz="4800" b="1" i="0" u="none" strike="noStrike" kern="0" cap="none" spc="0" normalizeH="0" baseline="0" noProof="0" dirty="0" smtClean="0">
                <a:ln>
                  <a:noFill/>
                </a:ln>
                <a:solidFill>
                  <a:schemeClr val="tx2">
                    <a:lumMod val="75000"/>
                  </a:schemeClr>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Arial" panose="020B0604020202020204" pitchFamily="34" charset="0"/>
              </a:rPr>
              <a:t>         </a:t>
            </a:r>
            <a:r>
              <a:rPr lang="zh-CN" altLang="en-US" sz="8800" b="1" strike="noStrike" noProof="1" smtClean="0">
                <a:sym typeface="+mn-ea"/>
              </a:rPr>
              <a:t>谢谢！</a:t>
            </a:r>
            <a:endParaRPr lang="zh-CN" altLang="en-US" sz="4800" b="1" strike="noStrike" noProof="1" smtClean="0">
              <a:sym typeface="+mn-ea"/>
            </a:endParaRPr>
          </a:p>
          <a:p>
            <a:pPr indent="0" eaLnBrk="1" fontAlgn="base" hangingPunct="1">
              <a:defRPr/>
            </a:pPr>
            <a:r>
              <a:rPr lang="zh-CN" altLang="en-US" sz="4800" strike="noStrike" noProof="1" smtClean="0">
                <a:sym typeface="+mn-ea"/>
              </a:rPr>
              <a:t> 电  话：</a:t>
            </a:r>
            <a:r>
              <a:rPr lang="en-US" altLang="zh-CN" sz="4800" strike="noStrike" noProof="1" smtClean="0">
                <a:sym typeface="+mn-ea"/>
              </a:rPr>
              <a:t>1360 551 1288</a:t>
            </a:r>
            <a:endParaRPr lang="en-US" altLang="zh-CN" sz="4800" strike="noStrike" noProof="1" smtClean="0"/>
          </a:p>
          <a:p>
            <a:pPr indent="0" eaLnBrk="1" fontAlgn="base" hangingPunct="1">
              <a:buNone/>
              <a:defRPr/>
            </a:pPr>
            <a:r>
              <a:rPr lang="zh-CN" altLang="en-US" sz="4800" strike="noStrike" noProof="1" smtClean="0">
                <a:sym typeface="+mn-ea"/>
              </a:rPr>
              <a:t>          </a:t>
            </a:r>
            <a:endParaRPr lang="zh-CN" altLang="en-US" sz="4800" strike="noStrike" noProof="1" smtClean="0"/>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None/>
              <a:defRPr/>
            </a:pPr>
            <a:endParaRPr kumimoji="0" lang="zh-CN" altLang="en-US" sz="4800" b="1" i="0" u="none" strike="noStrike" kern="0" cap="none" spc="0" normalizeH="0" baseline="0" noProof="0" dirty="0" smtClean="0">
              <a:ln>
                <a:noFill/>
              </a:ln>
              <a:solidFill>
                <a:schemeClr val="tx2">
                  <a:lumMod val="75000"/>
                </a:schemeClr>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Arial" panose="020B0604020202020204" pitchFamily="34" charset="0"/>
            </a:endParaRP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None/>
              <a:defRPr/>
            </a:pPr>
            <a:endParaRPr kumimoji="0" lang="zh-CN" altLang="en-US" sz="4800" b="1" i="0" u="none" strike="noStrike" kern="0" cap="none" spc="0" normalizeH="0" baseline="0" noProof="0" dirty="0" smtClean="0">
              <a:ln>
                <a:noFill/>
              </a:ln>
              <a:solidFill>
                <a:schemeClr val="tx2">
                  <a:lumMod val="75000"/>
                </a:schemeClr>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Arial" panose="020B0604020202020204" pitchFamily="34" charset="0"/>
            </a:endParaRP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None/>
              <a:defRPr/>
            </a:pPr>
            <a:r>
              <a:rPr kumimoji="0" lang="zh-CN" altLang="en-US" sz="4800" b="1" i="0" u="none" strike="noStrike" kern="0" cap="none" spc="0" normalizeH="0" baseline="0" noProof="1" smtClean="0">
                <a:ln>
                  <a:noFill/>
                </a:ln>
                <a:solidFill>
                  <a:schemeClr val="tx2">
                    <a:lumMod val="75000"/>
                  </a:schemeClr>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Arial" panose="020B0604020202020204" pitchFamily="34" charset="0"/>
              </a:rPr>
              <a:t>      </a:t>
            </a:r>
            <a:endParaRPr kumimoji="0" lang="zh-CN" altLang="en-US" sz="4800" b="1" i="0" u="none" strike="noStrike" kern="0" cap="none" spc="0" normalizeH="0" baseline="0" noProof="0" dirty="0" smtClean="0">
              <a:ln>
                <a:noFill/>
              </a:ln>
              <a:solidFill>
                <a:schemeClr val="tx2">
                  <a:lumMod val="75000"/>
                </a:schemeClr>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Arial" panose="020B0604020202020204" pitchFamily="34" charset="0"/>
            </a:endParaRP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txBox="1"/>
          <p:nvPr>
            <p:custDataLst>
              <p:tags r:id="rId2"/>
            </p:custDataLst>
          </p:nvPr>
        </p:nvSpPr>
        <p:spPr>
          <a:xfrm>
            <a:off x="608330" y="1646555"/>
            <a:ext cx="2087245" cy="792480"/>
          </a:xfrm>
          <a:prstGeom prst="rect">
            <a:avLst/>
          </a:prstGeom>
          <a:noFill/>
          <a:ln w="3175">
            <a:noFill/>
            <a:prstDash val="dash"/>
          </a:ln>
          <a:extLst>
            <a:ext uri="{909E8E84-426E-40DD-AFC4-6F175D3DCCD1}">
              <a14:hiddenFill xmlns:a14="http://schemas.microsoft.com/office/drawing/2010/main" xmlns="">
                <a:solidFill>
                  <a:schemeClr val="bg2"/>
                </a:solidFill>
              </a14:hiddenFill>
            </a:ext>
          </a:extLst>
        </p:spPr>
        <p:txBody>
          <a:bodyPr wrap="square" lIns="72000" tIns="36195" rIns="72000" bIns="36195" anchor="t" anchorCtr="0">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141605" lvl="0" algn="l" fontAlgn="auto">
              <a:lnSpc>
                <a:spcPct val="130000"/>
              </a:lnSpc>
              <a:spcBef>
                <a:spcPts val="1245"/>
              </a:spcBef>
              <a:spcAft>
                <a:spcPts val="0"/>
              </a:spcAft>
              <a:buSzPct val="100000"/>
              <a:buFont typeface="+mj-lt"/>
            </a:pPr>
            <a:r>
              <a:rPr lang="zh-CN" altLang="en-US" sz="3600" u="none" strike="noStrike" spc="382" baseline="0" dirty="0">
                <a:ln w="3175">
                  <a:noFill/>
                  <a:prstDash val="dash"/>
                </a:ln>
                <a:solidFill>
                  <a:schemeClr val="tx1">
                    <a:lumMod val="75000"/>
                    <a:lumOff val="25000"/>
                  </a:schemeClr>
                </a:solidFill>
                <a:uLnTx/>
                <a:uFillTx/>
                <a:latin typeface="微软雅黑" panose="020B0503020204020204" charset="-122"/>
                <a:ea typeface="微软雅黑" panose="020B0503020204020204" charset="-122"/>
                <a:cs typeface="微软雅黑" panose="020B0503020204020204" charset="-122"/>
                <a:sym typeface="+mn-ea"/>
              </a:rPr>
              <a:t>目录</a:t>
            </a:r>
          </a:p>
        </p:txBody>
      </p:sp>
      <p:grpSp>
        <p:nvGrpSpPr>
          <p:cNvPr id="23" name="组合 22"/>
          <p:cNvGrpSpPr/>
          <p:nvPr>
            <p:custDataLst>
              <p:tags r:id="rId3"/>
            </p:custDataLst>
          </p:nvPr>
        </p:nvGrpSpPr>
        <p:grpSpPr>
          <a:xfrm>
            <a:off x="4575175" y="1790700"/>
            <a:ext cx="4246246" cy="993140"/>
            <a:chOff x="3675820" y="2378969"/>
            <a:chExt cx="3957038" cy="925250"/>
          </a:xfrm>
        </p:grpSpPr>
        <p:sp>
          <p:nvSpPr>
            <p:cNvPr id="9" name="直角三角形 8"/>
            <p:cNvSpPr/>
            <p:nvPr>
              <p:custDataLst>
                <p:tags r:id="rId19"/>
              </p:custDataLst>
            </p:nvPr>
          </p:nvSpPr>
          <p:spPr>
            <a:xfrm flipV="1">
              <a:off x="3675820" y="2388534"/>
              <a:ext cx="806689" cy="806689"/>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800">
                <a:sym typeface="Arial" panose="020B0604020202020204" pitchFamily="34" charset="0"/>
              </a:endParaRPr>
            </a:p>
          </p:txBody>
        </p:sp>
        <p:sp>
          <p:nvSpPr>
            <p:cNvPr id="12" name="标题 1"/>
            <p:cNvSpPr txBox="1"/>
            <p:nvPr>
              <p:custDataLst>
                <p:tags r:id="rId20"/>
              </p:custDataLst>
            </p:nvPr>
          </p:nvSpPr>
          <p:spPr>
            <a:xfrm>
              <a:off x="3675820" y="2378969"/>
              <a:ext cx="557645" cy="377079"/>
            </a:xfrm>
            <a:prstGeom prst="rect">
              <a:avLst/>
            </a:prstGeom>
            <a:noFill/>
          </p:spPr>
          <p:txBody>
            <a:bodyPr wrap="square" rtlCol="0">
              <a:normAutofit lnSpcReduction="10000"/>
            </a:bodyPr>
            <a:lstStyle>
              <a:defPPr>
                <a:defRPr lang="zh-CN"/>
              </a:defPPr>
              <a:lvl1pPr>
                <a:lnSpc>
                  <a:spcPct val="130000"/>
                </a:lnSpc>
                <a:defRPr sz="1200"/>
              </a:lvl1pPr>
            </a:lstStyle>
            <a:p>
              <a:pPr algn="ctr">
                <a:lnSpc>
                  <a:spcPct val="110000"/>
                </a:lnSpc>
              </a:pPr>
              <a:r>
                <a:rPr lang="en-US" altLang="zh-CN" sz="2000" i="1" dirty="0" smtClean="0">
                  <a:solidFill>
                    <a:schemeClr val="bg1"/>
                  </a:solidFill>
                  <a:sym typeface="Arial" panose="020B0604020202020204" pitchFamily="34" charset="0"/>
                </a:rPr>
                <a:t>04</a:t>
              </a:r>
            </a:p>
          </p:txBody>
        </p:sp>
        <p:sp>
          <p:nvSpPr>
            <p:cNvPr id="18" name="标题 1"/>
            <p:cNvSpPr txBox="1"/>
            <p:nvPr>
              <p:custDataLst>
                <p:tags r:id="rId21"/>
              </p:custDataLst>
            </p:nvPr>
          </p:nvSpPr>
          <p:spPr>
            <a:xfrm>
              <a:off x="4201073" y="2602488"/>
              <a:ext cx="3431785" cy="701731"/>
            </a:xfrm>
            <a:prstGeom prst="rect">
              <a:avLst/>
            </a:prstGeom>
            <a:noFill/>
          </p:spPr>
          <p:txBody>
            <a:bodyPr wrap="square" rtlCol="0">
              <a:normAutofit/>
            </a:bodyPr>
            <a:lstStyle>
              <a:defPPr>
                <a:defRPr lang="zh-CN"/>
              </a:defPPr>
              <a:lvl1pPr>
                <a:lnSpc>
                  <a:spcPct val="130000"/>
                </a:lnSpc>
                <a:defRPr sz="1200"/>
              </a:lvl1pPr>
            </a:lstStyle>
            <a:p>
              <a:pPr>
                <a:lnSpc>
                  <a:spcPct val="110000"/>
                </a:lnSpc>
              </a:pPr>
              <a:r>
                <a:rPr lang="zh-CN" altLang="en-US" sz="1800" dirty="0" smtClean="0">
                  <a:solidFill>
                    <a:schemeClr val="tx1"/>
                  </a:solidFill>
                  <a:ea typeface="宋体" panose="02010600030101010101" pitchFamily="2" charset="-122"/>
                  <a:sym typeface="Arial" panose="020B0604020202020204" pitchFamily="34" charset="0"/>
                </a:rPr>
                <a:t>第四部分</a:t>
              </a:r>
              <a:r>
                <a:rPr lang="en-US" altLang="zh-CN" sz="1800" dirty="0" smtClean="0">
                  <a:solidFill>
                    <a:schemeClr val="tx1"/>
                  </a:solidFill>
                  <a:sym typeface="Arial" panose="020B0604020202020204" pitchFamily="34" charset="0"/>
                </a:rPr>
                <a:t>、社保费减免政策</a:t>
              </a:r>
            </a:p>
          </p:txBody>
        </p:sp>
        <p:sp>
          <p:nvSpPr>
            <p:cNvPr id="26" name="等腰三角形 25"/>
            <p:cNvSpPr/>
            <p:nvPr>
              <p:custDataLst>
                <p:tags r:id="rId22"/>
              </p:custDataLst>
            </p:nvPr>
          </p:nvSpPr>
          <p:spPr>
            <a:xfrm rot="6977181">
              <a:off x="7417365" y="3095834"/>
              <a:ext cx="194812" cy="16794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800">
                <a:sym typeface="Arial" panose="020B0604020202020204" pitchFamily="34" charset="0"/>
              </a:endParaRPr>
            </a:p>
          </p:txBody>
        </p:sp>
      </p:grpSp>
      <p:grpSp>
        <p:nvGrpSpPr>
          <p:cNvPr id="22" name="组合 21"/>
          <p:cNvGrpSpPr/>
          <p:nvPr>
            <p:custDataLst>
              <p:tags r:id="rId4"/>
            </p:custDataLst>
          </p:nvPr>
        </p:nvGrpSpPr>
        <p:grpSpPr>
          <a:xfrm>
            <a:off x="3709670" y="2646680"/>
            <a:ext cx="4277360" cy="996950"/>
            <a:chOff x="2869131" y="3176091"/>
            <a:chExt cx="3985813" cy="929005"/>
          </a:xfrm>
        </p:grpSpPr>
        <p:sp>
          <p:nvSpPr>
            <p:cNvPr id="13" name="直角三角形 12"/>
            <p:cNvSpPr/>
            <p:nvPr>
              <p:custDataLst>
                <p:tags r:id="rId15"/>
              </p:custDataLst>
            </p:nvPr>
          </p:nvSpPr>
          <p:spPr>
            <a:xfrm flipV="1">
              <a:off x="2869131" y="3195223"/>
              <a:ext cx="806689" cy="806689"/>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800">
                <a:sym typeface="Arial" panose="020B0604020202020204" pitchFamily="34" charset="0"/>
              </a:endParaRPr>
            </a:p>
          </p:txBody>
        </p:sp>
        <p:sp>
          <p:nvSpPr>
            <p:cNvPr id="14" name="标题 1"/>
            <p:cNvSpPr txBox="1"/>
            <p:nvPr>
              <p:custDataLst>
                <p:tags r:id="rId16"/>
              </p:custDataLst>
            </p:nvPr>
          </p:nvSpPr>
          <p:spPr>
            <a:xfrm>
              <a:off x="2888263" y="3176091"/>
              <a:ext cx="557645" cy="377079"/>
            </a:xfrm>
            <a:prstGeom prst="rect">
              <a:avLst/>
            </a:prstGeom>
            <a:noFill/>
          </p:spPr>
          <p:txBody>
            <a:bodyPr wrap="square" rtlCol="0">
              <a:normAutofit lnSpcReduction="10000"/>
            </a:bodyPr>
            <a:lstStyle>
              <a:defPPr>
                <a:defRPr lang="zh-CN"/>
              </a:defPPr>
              <a:lvl1pPr>
                <a:lnSpc>
                  <a:spcPct val="130000"/>
                </a:lnSpc>
                <a:defRPr sz="1200"/>
              </a:lvl1pPr>
            </a:lstStyle>
            <a:p>
              <a:pPr algn="ctr">
                <a:lnSpc>
                  <a:spcPct val="110000"/>
                </a:lnSpc>
              </a:pPr>
              <a:r>
                <a:rPr lang="en-US" altLang="zh-CN" sz="2000" i="1" dirty="0" smtClean="0">
                  <a:solidFill>
                    <a:schemeClr val="bg1"/>
                  </a:solidFill>
                  <a:sym typeface="Arial" panose="020B0604020202020204" pitchFamily="34" charset="0"/>
                </a:rPr>
                <a:t>03</a:t>
              </a:r>
            </a:p>
          </p:txBody>
        </p:sp>
        <p:sp>
          <p:nvSpPr>
            <p:cNvPr id="16" name="标题 1"/>
            <p:cNvSpPr txBox="1"/>
            <p:nvPr>
              <p:custDataLst>
                <p:tags r:id="rId17"/>
              </p:custDataLst>
            </p:nvPr>
          </p:nvSpPr>
          <p:spPr>
            <a:xfrm>
              <a:off x="3380053" y="3403365"/>
              <a:ext cx="3369097" cy="701731"/>
            </a:xfrm>
            <a:prstGeom prst="rect">
              <a:avLst/>
            </a:prstGeom>
            <a:noFill/>
          </p:spPr>
          <p:txBody>
            <a:bodyPr wrap="square" rtlCol="0">
              <a:normAutofit/>
            </a:bodyPr>
            <a:lstStyle>
              <a:defPPr>
                <a:defRPr lang="zh-CN"/>
              </a:defPPr>
              <a:lvl1pPr>
                <a:lnSpc>
                  <a:spcPct val="130000"/>
                </a:lnSpc>
                <a:defRPr sz="1200"/>
              </a:lvl1pPr>
            </a:lstStyle>
            <a:p>
              <a:pPr marL="0" lvl="0" indent="0" algn="l">
                <a:lnSpc>
                  <a:spcPct val="110000"/>
                </a:lnSpc>
                <a:spcBef>
                  <a:spcPts val="0"/>
                </a:spcBef>
                <a:spcAft>
                  <a:spcPts val="0"/>
                </a:spcAft>
                <a:buSzPct val="100000"/>
              </a:pPr>
              <a:r>
                <a:rPr lang="zh-CN" altLang="en-US" sz="1800" u="none" strike="noStrike" baseline="0" dirty="0" smtClean="0">
                  <a:solidFill>
                    <a:schemeClr val="tx1"/>
                  </a:solidFill>
                  <a:uLnTx/>
                  <a:uFillTx/>
                  <a:sym typeface="+mn-ea"/>
                </a:rPr>
                <a:t>第三部分 疫情防控期间房产税和城镇土地使用税困难减免政策</a:t>
              </a:r>
            </a:p>
          </p:txBody>
        </p:sp>
        <p:sp>
          <p:nvSpPr>
            <p:cNvPr id="17" name="等腰三角形 16"/>
            <p:cNvSpPr/>
            <p:nvPr>
              <p:custDataLst>
                <p:tags r:id="rId18"/>
              </p:custDataLst>
            </p:nvPr>
          </p:nvSpPr>
          <p:spPr>
            <a:xfrm rot="6977181">
              <a:off x="6673568" y="3876645"/>
              <a:ext cx="194812" cy="16794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800">
                <a:sym typeface="Arial" panose="020B0604020202020204" pitchFamily="34" charset="0"/>
              </a:endParaRPr>
            </a:p>
          </p:txBody>
        </p:sp>
      </p:grpSp>
      <p:grpSp>
        <p:nvGrpSpPr>
          <p:cNvPr id="24" name="组合 23"/>
          <p:cNvGrpSpPr/>
          <p:nvPr>
            <p:custDataLst>
              <p:tags r:id="rId5"/>
            </p:custDataLst>
          </p:nvPr>
        </p:nvGrpSpPr>
        <p:grpSpPr>
          <a:xfrm>
            <a:off x="2843530" y="3532505"/>
            <a:ext cx="4333240" cy="998855"/>
            <a:chOff x="2062443" y="4001912"/>
            <a:chExt cx="4038110" cy="930683"/>
          </a:xfrm>
        </p:grpSpPr>
        <p:sp>
          <p:nvSpPr>
            <p:cNvPr id="25" name="直角三角形 24"/>
            <p:cNvSpPr/>
            <p:nvPr>
              <p:custDataLst>
                <p:tags r:id="rId11"/>
              </p:custDataLst>
            </p:nvPr>
          </p:nvSpPr>
          <p:spPr>
            <a:xfrm flipV="1">
              <a:off x="2062443" y="4001912"/>
              <a:ext cx="806689" cy="806689"/>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800">
                <a:sym typeface="Arial" panose="020B0604020202020204" pitchFamily="34" charset="0"/>
              </a:endParaRPr>
            </a:p>
          </p:txBody>
        </p:sp>
        <p:sp>
          <p:nvSpPr>
            <p:cNvPr id="30" name="标题 1"/>
            <p:cNvSpPr txBox="1"/>
            <p:nvPr>
              <p:custDataLst>
                <p:tags r:id="rId12"/>
              </p:custDataLst>
            </p:nvPr>
          </p:nvSpPr>
          <p:spPr>
            <a:xfrm>
              <a:off x="2062443" y="4001912"/>
              <a:ext cx="557645" cy="377079"/>
            </a:xfrm>
            <a:prstGeom prst="rect">
              <a:avLst/>
            </a:prstGeom>
            <a:noFill/>
          </p:spPr>
          <p:txBody>
            <a:bodyPr wrap="square" rtlCol="0">
              <a:normAutofit lnSpcReduction="10000"/>
            </a:bodyPr>
            <a:lstStyle>
              <a:defPPr>
                <a:defRPr lang="zh-CN"/>
              </a:defPPr>
              <a:lvl1pPr>
                <a:lnSpc>
                  <a:spcPct val="130000"/>
                </a:lnSpc>
                <a:defRPr sz="1200"/>
              </a:lvl1pPr>
            </a:lstStyle>
            <a:p>
              <a:pPr algn="ctr">
                <a:lnSpc>
                  <a:spcPct val="110000"/>
                </a:lnSpc>
              </a:pPr>
              <a:r>
                <a:rPr lang="en-US" altLang="zh-CN" sz="2000" i="1" dirty="0" smtClean="0">
                  <a:solidFill>
                    <a:srgbClr val="FFFFFF"/>
                  </a:solidFill>
                  <a:sym typeface="Arial" panose="020B0604020202020204" pitchFamily="34" charset="0"/>
                </a:rPr>
                <a:t>02</a:t>
              </a:r>
            </a:p>
          </p:txBody>
        </p:sp>
        <p:sp>
          <p:nvSpPr>
            <p:cNvPr id="31" name="标题 1"/>
            <p:cNvSpPr txBox="1"/>
            <p:nvPr>
              <p:custDataLst>
                <p:tags r:id="rId13"/>
              </p:custDataLst>
            </p:nvPr>
          </p:nvSpPr>
          <p:spPr>
            <a:xfrm>
              <a:off x="2567282" y="4230864"/>
              <a:ext cx="3406806" cy="701731"/>
            </a:xfrm>
            <a:prstGeom prst="rect">
              <a:avLst/>
            </a:prstGeom>
            <a:noFill/>
          </p:spPr>
          <p:txBody>
            <a:bodyPr wrap="square" rtlCol="0">
              <a:normAutofit/>
            </a:bodyPr>
            <a:lstStyle>
              <a:defPPr>
                <a:defRPr lang="zh-CN"/>
              </a:defPPr>
              <a:lvl1pPr>
                <a:lnSpc>
                  <a:spcPct val="130000"/>
                </a:lnSpc>
                <a:defRPr sz="1200"/>
              </a:lvl1pPr>
            </a:lstStyle>
            <a:p>
              <a:pPr marL="0" lvl="0" indent="0" algn="l">
                <a:lnSpc>
                  <a:spcPct val="110000"/>
                </a:lnSpc>
                <a:spcBef>
                  <a:spcPts val="0"/>
                </a:spcBef>
                <a:spcAft>
                  <a:spcPts val="0"/>
                </a:spcAft>
                <a:buSzPct val="100000"/>
              </a:pPr>
              <a:r>
                <a:rPr lang="zh-CN" altLang="en-US" sz="1800" u="none" strike="noStrike" baseline="0" dirty="0" smtClean="0">
                  <a:solidFill>
                    <a:schemeClr val="tx1"/>
                  </a:solidFill>
                  <a:uLnTx/>
                  <a:uFillTx/>
                  <a:sym typeface="+mn-ea"/>
                </a:rPr>
                <a:t>第二部分 企业所得税优惠</a:t>
              </a:r>
            </a:p>
          </p:txBody>
        </p:sp>
        <p:sp>
          <p:nvSpPr>
            <p:cNvPr id="32" name="等腰三角形 31"/>
            <p:cNvSpPr/>
            <p:nvPr>
              <p:custDataLst>
                <p:tags r:id="rId14"/>
              </p:custDataLst>
            </p:nvPr>
          </p:nvSpPr>
          <p:spPr>
            <a:xfrm rot="6977181">
              <a:off x="5919177" y="4698628"/>
              <a:ext cx="194812" cy="16794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800">
                <a:sym typeface="Arial" panose="020B0604020202020204" pitchFamily="34" charset="0"/>
              </a:endParaRPr>
            </a:p>
          </p:txBody>
        </p:sp>
      </p:grpSp>
      <p:grpSp>
        <p:nvGrpSpPr>
          <p:cNvPr id="33" name="组合 32"/>
          <p:cNvGrpSpPr/>
          <p:nvPr>
            <p:custDataLst>
              <p:tags r:id="rId6"/>
            </p:custDataLst>
          </p:nvPr>
        </p:nvGrpSpPr>
        <p:grpSpPr>
          <a:xfrm>
            <a:off x="1957705" y="4398645"/>
            <a:ext cx="4419600" cy="1021080"/>
            <a:chOff x="1236622" y="4808601"/>
            <a:chExt cx="4118134" cy="951492"/>
          </a:xfrm>
        </p:grpSpPr>
        <p:sp>
          <p:nvSpPr>
            <p:cNvPr id="34" name="直角三角形 33"/>
            <p:cNvSpPr/>
            <p:nvPr>
              <p:custDataLst>
                <p:tags r:id="rId7"/>
              </p:custDataLst>
            </p:nvPr>
          </p:nvSpPr>
          <p:spPr>
            <a:xfrm flipV="1">
              <a:off x="1255754" y="4808601"/>
              <a:ext cx="806689" cy="80668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800">
                <a:sym typeface="Arial" panose="020B0604020202020204" pitchFamily="34" charset="0"/>
              </a:endParaRPr>
            </a:p>
          </p:txBody>
        </p:sp>
        <p:sp>
          <p:nvSpPr>
            <p:cNvPr id="35" name="标题 1"/>
            <p:cNvSpPr txBox="1"/>
            <p:nvPr>
              <p:custDataLst>
                <p:tags r:id="rId8"/>
              </p:custDataLst>
            </p:nvPr>
          </p:nvSpPr>
          <p:spPr>
            <a:xfrm>
              <a:off x="1236622" y="4827733"/>
              <a:ext cx="557645" cy="377079"/>
            </a:xfrm>
            <a:prstGeom prst="rect">
              <a:avLst/>
            </a:prstGeom>
            <a:noFill/>
          </p:spPr>
          <p:txBody>
            <a:bodyPr wrap="square" rtlCol="0">
              <a:normAutofit lnSpcReduction="10000"/>
            </a:bodyPr>
            <a:lstStyle>
              <a:defPPr>
                <a:defRPr lang="zh-CN"/>
              </a:defPPr>
              <a:lvl1pPr>
                <a:lnSpc>
                  <a:spcPct val="130000"/>
                </a:lnSpc>
                <a:defRPr sz="1200"/>
              </a:lvl1pPr>
            </a:lstStyle>
            <a:p>
              <a:pPr algn="ctr">
                <a:lnSpc>
                  <a:spcPct val="110000"/>
                </a:lnSpc>
              </a:pPr>
              <a:r>
                <a:rPr lang="en-US" altLang="zh-CN" sz="2000" i="1" dirty="0" smtClean="0">
                  <a:solidFill>
                    <a:schemeClr val="bg1"/>
                  </a:solidFill>
                  <a:sym typeface="Arial" panose="020B0604020202020204" pitchFamily="34" charset="0"/>
                </a:rPr>
                <a:t>01</a:t>
              </a:r>
            </a:p>
          </p:txBody>
        </p:sp>
        <p:sp>
          <p:nvSpPr>
            <p:cNvPr id="36" name="标题 1"/>
            <p:cNvSpPr txBox="1"/>
            <p:nvPr>
              <p:custDataLst>
                <p:tags r:id="rId9"/>
              </p:custDataLst>
            </p:nvPr>
          </p:nvSpPr>
          <p:spPr>
            <a:xfrm>
              <a:off x="1746437" y="5058362"/>
              <a:ext cx="3443879" cy="701731"/>
            </a:xfrm>
            <a:prstGeom prst="rect">
              <a:avLst/>
            </a:prstGeom>
            <a:noFill/>
          </p:spPr>
          <p:txBody>
            <a:bodyPr wrap="square" rtlCol="0">
              <a:normAutofit/>
            </a:bodyPr>
            <a:lstStyle>
              <a:defPPr>
                <a:defRPr lang="zh-CN"/>
              </a:defPPr>
              <a:lvl1pPr>
                <a:lnSpc>
                  <a:spcPct val="130000"/>
                </a:lnSpc>
                <a:defRPr sz="1200"/>
              </a:lvl1pPr>
            </a:lstStyle>
            <a:p>
              <a:pPr marL="0" lvl="0" indent="0" algn="l">
                <a:lnSpc>
                  <a:spcPct val="110000"/>
                </a:lnSpc>
                <a:spcBef>
                  <a:spcPts val="0"/>
                </a:spcBef>
                <a:spcAft>
                  <a:spcPts val="0"/>
                </a:spcAft>
                <a:buSzPct val="100000"/>
              </a:pPr>
              <a:r>
                <a:rPr lang="zh-CN" altLang="en-US" sz="1800" u="none" strike="noStrike" baseline="0" dirty="0" smtClean="0">
                  <a:solidFill>
                    <a:schemeClr val="tx1"/>
                  </a:solidFill>
                  <a:uLnTx/>
                  <a:uFillTx/>
                </a:rPr>
                <a:t>第一部分 疫情期间增值税优惠政策</a:t>
              </a:r>
            </a:p>
          </p:txBody>
        </p:sp>
        <p:sp>
          <p:nvSpPr>
            <p:cNvPr id="37" name="等腰三角形 36"/>
            <p:cNvSpPr/>
            <p:nvPr>
              <p:custDataLst>
                <p:tags r:id="rId10"/>
              </p:custDataLst>
            </p:nvPr>
          </p:nvSpPr>
          <p:spPr>
            <a:xfrm rot="6977181">
              <a:off x="5173380" y="5488149"/>
              <a:ext cx="194812" cy="16794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800">
                <a:sym typeface="Arial" panose="020B0604020202020204" pitchFamily="34" charset="0"/>
              </a:endParaRPr>
            </a:p>
          </p:txBody>
        </p:sp>
      </p:grpSp>
    </p:spTree>
    <p:custDataLst>
      <p:tags r:id="rId1"/>
    </p:custData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txBox="1"/>
          <p:nvPr>
            <p:custDataLst>
              <p:tags r:id="rId1"/>
            </p:custDataLst>
          </p:nvPr>
        </p:nvSpPr>
        <p:spPr>
          <a:xfrm>
            <a:off x="334963" y="2252028"/>
            <a:ext cx="8472489" cy="574675"/>
          </a:xfrm>
          <a:prstGeom prst="rect">
            <a:avLst/>
          </a:prstGeom>
          <a:noFill/>
        </p:spPr>
        <p:txBody>
          <a:bodyPr wrap="square" lIns="101600" tIns="0" rIns="82550" bIns="0" rtlCol="0" anchor="t" anchorCtr="0">
            <a:spAutoFit/>
          </a:bodyPr>
          <a:lstStyle>
            <a:defPPr>
              <a:defRPr lang="zh-CN"/>
            </a:defPPr>
            <a:lvl1pPr fontAlgn="auto">
              <a:lnSpc>
                <a:spcPct val="130000"/>
              </a:lnSpc>
              <a:spcAft>
                <a:spcPts val="1000"/>
              </a:spcAft>
              <a:defRPr sz="1600" spc="150"/>
            </a:lvl1pPr>
          </a:lstStyle>
          <a:p>
            <a:pPr marL="0" lvl="0" indent="0" algn="l">
              <a:lnSpc>
                <a:spcPct val="110000"/>
              </a:lnSpc>
              <a:spcBef>
                <a:spcPts val="0"/>
              </a:spcBef>
              <a:spcAft>
                <a:spcPts val="0"/>
              </a:spcAft>
              <a:buSzPct val="100000"/>
            </a:pPr>
            <a:r>
              <a:rPr lang="zh-CN" altLang="en-US" sz="3400" u="none" strike="noStrike" spc="160" baseline="0" dirty="0">
                <a:solidFill>
                  <a:schemeClr val="tx1">
                    <a:lumMod val="75000"/>
                    <a:lumOff val="25000"/>
                  </a:schemeClr>
                </a:solidFill>
                <a:uLnTx/>
                <a:uFillTx/>
                <a:latin typeface="微软雅黑" panose="020B0503020204020204" charset="-122"/>
                <a:ea typeface="微软雅黑" panose="020B0503020204020204" charset="-122"/>
                <a:sym typeface="+mn-ea"/>
              </a:rPr>
              <a:t>第一部分：</a:t>
            </a:r>
            <a:r>
              <a:rPr lang="zh-CN" altLang="en-US" sz="3400" dirty="0" smtClean="0">
                <a:uLnTx/>
                <a:uFillTx/>
                <a:sym typeface="+mn-ea"/>
              </a:rPr>
              <a:t>疫情期间增值税优惠政策</a:t>
            </a:r>
            <a:endParaRPr lang="zh-CN" altLang="en-US" sz="3400" spc="160" dirty="0">
              <a:solidFill>
                <a:schemeClr val="tx1">
                  <a:lumMod val="75000"/>
                  <a:lumOff val="25000"/>
                </a:schemeClr>
              </a:solidFill>
              <a:uLnTx/>
              <a:uFillTx/>
              <a:latin typeface="微软雅黑" panose="020B0503020204020204" charset="-122"/>
              <a:ea typeface="微软雅黑" panose="020B0503020204020204" charset="-122"/>
              <a:sym typeface="+mn-ea"/>
            </a:endParaRP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3"/>
          <p:cNvSpPr>
            <a:spLocks noGrp="1"/>
          </p:cNvSpPr>
          <p:nvPr>
            <p:ph idx="1"/>
          </p:nvPr>
        </p:nvSpPr>
        <p:spPr>
          <a:xfrm>
            <a:off x="527685" y="126365"/>
            <a:ext cx="8388350" cy="5477510"/>
          </a:xfrm>
        </p:spPr>
        <p:txBody>
          <a:bodyPr vert="horz" wrap="square" lIns="91440" tIns="45720" rIns="91440" bIns="45720" numCol="1" anchor="t" anchorCtr="0" compatLnSpc="1">
            <a:spAutoFit/>
          </a:bodyPr>
          <a:lstStyle/>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None/>
              <a:defRPr/>
            </a:pPr>
            <a:endParaRPr kumimoji="0" lang="en-US" altLang="zh-CN" sz="3200" b="1" i="0" u="none" strike="noStrike" kern="0" cap="none" spc="0" normalizeH="0" baseline="0" noProof="1">
              <a:ln>
                <a:noFill/>
              </a:ln>
              <a:solidFill>
                <a:schemeClr val="folHlink"/>
              </a:solidFill>
              <a:effectLst>
                <a:outerShdw blurRad="38100" dist="38100" dir="2700000">
                  <a:srgbClr val="000000"/>
                </a:outerShdw>
              </a:effectLst>
              <a:uLnTx/>
              <a:uFillTx/>
              <a:latin typeface="+mn-lt"/>
              <a:ea typeface="宋体" panose="02010600030101010101" pitchFamily="2" charset="-122"/>
              <a:cs typeface="Arial" panose="020B0604020202020204" pitchFamily="34" charset="0"/>
            </a:endParaRP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charset="0"/>
              <a:buChar char="Ø"/>
              <a:defRPr/>
            </a:pPr>
            <a:r>
              <a:rPr b="0" strike="noStrike" noProof="1">
                <a:ln>
                  <a:noFill/>
                </a:ln>
                <a:effectLst>
                  <a:outerShdw blurRad="38100" dist="38100" dir="2700000">
                    <a:srgbClr val="000000"/>
                  </a:outerShdw>
                </a:effectLst>
                <a:uLnTx/>
                <a:uFillTx/>
                <a:latin typeface="+mn-lt"/>
                <a:ea typeface="宋体" panose="02010600030101010101" pitchFamily="2" charset="-122"/>
                <a:sym typeface="+mn-ea"/>
              </a:rPr>
              <a:t>1、捐赠政策，财政部 税务总局公告2020年第9号，三、单位和个体工商户将自产、委托加工或购买的货物，通过公益性社会组织和县级以上人民政府及其部门等国家机关，或者直接向承担疫情防治任务的医院，无偿捐赠用于应对新型冠状病毒感染的肺炎疫情的，免征增值税、消费税、城市维护建设税、教育费附加、地方教育附加。</a:t>
            </a: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Blip>
                <a:blip r:embed="rId2"/>
              </a:buBlip>
              <a:defRPr/>
            </a:pPr>
            <a:r>
              <a:rPr b="0" strike="noStrike" noProof="1">
                <a:ln>
                  <a:noFill/>
                </a:ln>
                <a:effectLst>
                  <a:outerShdw blurRad="38100" dist="38100" dir="2700000">
                    <a:srgbClr val="000000"/>
                  </a:outerShdw>
                </a:effectLst>
                <a:uLnTx/>
                <a:uFillTx/>
                <a:latin typeface="+mn-lt"/>
                <a:ea typeface="宋体" panose="02010600030101010101" pitchFamily="2" charset="-122"/>
                <a:sym typeface="+mn-ea"/>
              </a:rPr>
              <a:t>注意事项，与捐赠货物相关</a:t>
            </a:r>
            <a:r>
              <a:rPr lang="zh-CN" b="0" strike="noStrike" noProof="1">
                <a:ln>
                  <a:noFill/>
                </a:ln>
                <a:effectLst>
                  <a:outerShdw blurRad="38100" dist="38100" dir="2700000">
                    <a:srgbClr val="000000"/>
                  </a:outerShdw>
                </a:effectLst>
                <a:uLnTx/>
                <a:uFillTx/>
                <a:latin typeface="+mn-lt"/>
                <a:ea typeface="宋体" panose="02010600030101010101" pitchFamily="2" charset="-122"/>
                <a:sym typeface="+mn-ea"/>
              </a:rPr>
              <a:t>的增值税</a:t>
            </a:r>
            <a:r>
              <a:rPr b="0" strike="noStrike" noProof="1">
                <a:ln>
                  <a:noFill/>
                </a:ln>
                <a:effectLst>
                  <a:outerShdw blurRad="38100" dist="38100" dir="2700000">
                    <a:srgbClr val="000000"/>
                  </a:outerShdw>
                </a:effectLst>
                <a:uLnTx/>
                <a:uFillTx/>
                <a:latin typeface="+mn-lt"/>
                <a:ea typeface="宋体" panose="02010600030101010101" pitchFamily="2" charset="-122"/>
                <a:sym typeface="+mn-ea"/>
              </a:rPr>
              <a:t>进项税额需要做进项税额转出。</a:t>
            </a: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Blip>
                <a:blip r:embed="rId2"/>
              </a:buBlip>
              <a:defRPr/>
            </a:pPr>
            <a:endParaRPr b="0" strike="noStrike" noProof="1">
              <a:ln>
                <a:noFill/>
              </a:ln>
              <a:effectLst>
                <a:outerShdw blurRad="38100" dist="38100" dir="2700000">
                  <a:srgbClr val="000000"/>
                </a:outerShdw>
              </a:effectLst>
              <a:uLnTx/>
              <a:uFillTx/>
              <a:latin typeface="+mn-lt"/>
              <a:ea typeface="宋体" panose="02010600030101010101" pitchFamily="2" charset="-122"/>
              <a:sym typeface="+mn-ea"/>
            </a:endParaRP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custDataLst>
              <p:tags r:id="rId1"/>
            </p:custDataLst>
          </p:nvPr>
        </p:nvSpPr>
        <p:spPr>
          <a:xfrm>
            <a:off x="467995" y="920115"/>
            <a:ext cx="8424545" cy="4352290"/>
          </a:xfrm>
          <a:prstGeom prst="rect">
            <a:avLst/>
          </a:prstGeom>
          <a:noFill/>
          <a:ln>
            <a:noFill/>
          </a:ln>
          <a:effectLst/>
        </p:spPr>
        <p:txBody>
          <a:bodyPr vert="horz" wrap="square" lIns="91440" tIns="45720" rIns="91440" bIns="45720" numCol="1" anchor="t" anchorCtr="0" compatLnSpc="1">
            <a:spAutoFit/>
          </a:bodyPr>
          <a:lstStyle>
            <a:lvl1pPr marL="460375" indent="-460375" algn="l" rtl="0" eaLnBrk="0" fontAlgn="base" hangingPunct="0">
              <a:lnSpc>
                <a:spcPct val="85000"/>
              </a:lnSpc>
              <a:spcBef>
                <a:spcPct val="25000"/>
              </a:spcBef>
              <a:spcAft>
                <a:spcPct val="0"/>
              </a:spcAft>
              <a:buClr>
                <a:schemeClr val="tx2"/>
              </a:buClr>
              <a:buFont typeface="Wingdings" panose="05000000000000000000" pitchFamily="2" charset="2"/>
              <a:buBlip>
                <a:blip r:embed="rId3"/>
              </a:buBlip>
              <a:defRPr sz="3200" b="1">
                <a:solidFill>
                  <a:schemeClr val="tx1"/>
                </a:solidFill>
                <a:effectLst/>
                <a:latin typeface="楷体_GB2312" panose="02010609030101010101" pitchFamily="49" charset="-122"/>
                <a:ea typeface="楷体_GB2312" panose="02010609030101010101" pitchFamily="49" charset="-122"/>
                <a:cs typeface="Arial" panose="020B0604020202020204" pitchFamily="34" charset="0"/>
              </a:defRPr>
            </a:lvl1pPr>
            <a:lvl2pPr marL="914400" indent="-452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4"/>
              </a:buBlip>
              <a:defRPr sz="2800" b="1">
                <a:solidFill>
                  <a:schemeClr val="tx1"/>
                </a:solidFill>
                <a:effectLst/>
                <a:latin typeface="楷体_GB2312" panose="02010609030101010101" pitchFamily="49" charset="-122"/>
                <a:ea typeface="楷体_GB2312" panose="02010609030101010101" pitchFamily="49" charset="-122"/>
                <a:cs typeface="Arial" panose="020B0604020202020204" pitchFamily="34" charset="0"/>
              </a:defRPr>
            </a:lvl2pPr>
            <a:lvl3pPr marL="1270000" indent="-35433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4"/>
              </a:buBlip>
              <a:defRPr sz="2400" b="1">
                <a:solidFill>
                  <a:schemeClr val="tx1"/>
                </a:solidFill>
                <a:effectLst/>
                <a:latin typeface="楷体_GB2312" panose="02010609030101010101" pitchFamily="49" charset="-122"/>
                <a:ea typeface="楷体_GB2312" panose="02010609030101010101" pitchFamily="49" charset="-122"/>
                <a:cs typeface="Arial" panose="020B0604020202020204" pitchFamily="34" charset="0"/>
              </a:defRPr>
            </a:lvl3pPr>
            <a:lvl4pPr marL="1602105" indent="-330200"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4"/>
              </a:buBlip>
              <a:defRPr sz="2400" b="1">
                <a:solidFill>
                  <a:schemeClr val="tx1"/>
                </a:solidFill>
                <a:effectLst/>
                <a:latin typeface="楷体_GB2312" panose="02010609030101010101" pitchFamily="49" charset="-122"/>
                <a:ea typeface="楷体_GB2312" panose="02010609030101010101" pitchFamily="49" charset="-122"/>
                <a:cs typeface="Arial" panose="020B0604020202020204" pitchFamily="34" charset="0"/>
              </a:defRPr>
            </a:lvl4pPr>
            <a:lvl5pPr marL="1971675" indent="-325755" algn="l" rtl="0" eaLnBrk="0" fontAlgn="base" hangingPunct="0">
              <a:lnSpc>
                <a:spcPct val="85000"/>
              </a:lnSpc>
              <a:spcBef>
                <a:spcPct val="25000"/>
              </a:spcBef>
              <a:spcAft>
                <a:spcPct val="0"/>
              </a:spcAft>
              <a:buClr>
                <a:schemeClr val="tx2"/>
              </a:buClr>
              <a:buSzPct val="75000"/>
              <a:buFont typeface="Wingdings" panose="05000000000000000000" pitchFamily="2" charset="2"/>
              <a:buBlip>
                <a:blip r:embed="rId4"/>
              </a:buBlip>
              <a:defRPr sz="2400" b="1">
                <a:solidFill>
                  <a:schemeClr val="tx1"/>
                </a:solidFill>
                <a:effectLst/>
                <a:latin typeface="楷体_GB2312" panose="02010609030101010101" pitchFamily="49" charset="-122"/>
                <a:ea typeface="楷体_GB2312" panose="02010609030101010101" pitchFamily="49" charset="-122"/>
                <a:cs typeface="Arial" panose="020B0604020202020204" pitchFamily="34" charset="0"/>
              </a:defRPr>
            </a:lvl5pPr>
            <a:lvl6pPr marL="24288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4"/>
              </a:buBlip>
              <a:defRPr sz="2400">
                <a:solidFill>
                  <a:schemeClr val="tx1"/>
                </a:solidFill>
                <a:effectLst>
                  <a:outerShdw blurRad="38100" dist="38100" dir="2700000" algn="tl">
                    <a:srgbClr val="000000"/>
                  </a:outerShdw>
                </a:effectLst>
                <a:latin typeface="+mn-lt"/>
              </a:defRPr>
            </a:lvl6pPr>
            <a:lvl7pPr marL="28860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4"/>
              </a:buBlip>
              <a:defRPr sz="2400">
                <a:solidFill>
                  <a:schemeClr val="tx1"/>
                </a:solidFill>
                <a:effectLst>
                  <a:outerShdw blurRad="38100" dist="38100" dir="2700000" algn="tl">
                    <a:srgbClr val="000000"/>
                  </a:outerShdw>
                </a:effectLst>
                <a:latin typeface="+mn-lt"/>
              </a:defRPr>
            </a:lvl7pPr>
            <a:lvl8pPr marL="33432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4"/>
              </a:buBlip>
              <a:defRPr sz="2400">
                <a:solidFill>
                  <a:schemeClr val="tx1"/>
                </a:solidFill>
                <a:effectLst>
                  <a:outerShdw blurRad="38100" dist="38100" dir="2700000" algn="tl">
                    <a:srgbClr val="000000"/>
                  </a:outerShdw>
                </a:effectLst>
                <a:latin typeface="+mn-lt"/>
              </a:defRPr>
            </a:lvl8pPr>
            <a:lvl9pPr marL="3800475" indent="-325755" algn="l" rtl="0" fontAlgn="base">
              <a:lnSpc>
                <a:spcPct val="85000"/>
              </a:lnSpc>
              <a:spcBef>
                <a:spcPct val="25000"/>
              </a:spcBef>
              <a:spcAft>
                <a:spcPct val="0"/>
              </a:spcAft>
              <a:buClr>
                <a:schemeClr val="tx2"/>
              </a:buClr>
              <a:buSzPct val="75000"/>
              <a:buFont typeface="Wingdings" panose="05000000000000000000" pitchFamily="2" charset="2"/>
              <a:buBlip>
                <a:blip r:embed="rId4"/>
              </a:buBlip>
              <a:defRPr sz="2400">
                <a:solidFill>
                  <a:schemeClr val="tx1"/>
                </a:solidFill>
                <a:effectLst>
                  <a:outerShdw blurRad="38100" dist="38100" dir="2700000" algn="tl">
                    <a:srgbClr val="000000"/>
                  </a:outerShdw>
                </a:effectLst>
                <a:latin typeface="+mn-lt"/>
              </a:defRPr>
            </a:lvl9pPr>
          </a:lstStyle>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charset="0"/>
              <a:buChar char="Ø"/>
              <a:defRPr/>
            </a:pPr>
            <a:r>
              <a:rPr lang="en-US" sz="2400" b="0" strike="noStrike" noProof="1">
                <a:ln>
                  <a:noFill/>
                </a:ln>
                <a:effectLst>
                  <a:outerShdw blurRad="38100" dist="38100" dir="2700000">
                    <a:srgbClr val="000000"/>
                  </a:outerShdw>
                </a:effectLst>
                <a:uLnTx/>
                <a:uFillTx/>
                <a:latin typeface="+mn-lt"/>
                <a:ea typeface="宋体" panose="02010600030101010101" pitchFamily="2" charset="-122"/>
                <a:sym typeface="+mn-ea"/>
              </a:rPr>
              <a:t>    </a:t>
            </a:r>
            <a:r>
              <a:rPr sz="2400" b="0" strike="noStrike" noProof="1">
                <a:ln>
                  <a:noFill/>
                </a:ln>
                <a:effectLst>
                  <a:outerShdw blurRad="38100" dist="38100" dir="2700000">
                    <a:srgbClr val="000000"/>
                  </a:outerShdw>
                </a:effectLst>
                <a:uLnTx/>
                <a:uFillTx/>
                <a:latin typeface="+mn-lt"/>
                <a:ea typeface="宋体" panose="02010600030101010101" pitchFamily="2" charset="-122"/>
                <a:sym typeface="+mn-ea"/>
              </a:rPr>
              <a:t>2、财政部 税务总局公告2020年第8号，二、疫情防控重点保障物资生产企业可以按月向主管税务机关申请全额退还增值税增量留抵税额。</a:t>
            </a: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None/>
              <a:defRPr/>
            </a:pPr>
            <a:r>
              <a:rPr sz="2400" b="0" strike="noStrike" noProof="1">
                <a:ln>
                  <a:noFill/>
                </a:ln>
                <a:effectLst>
                  <a:outerShdw blurRad="38100" dist="38100" dir="2700000">
                    <a:srgbClr val="000000"/>
                  </a:outerShdw>
                </a:effectLst>
                <a:uLnTx/>
                <a:uFillTx/>
                <a:latin typeface="+mn-lt"/>
                <a:ea typeface="宋体" panose="02010600030101010101" pitchFamily="2" charset="-122"/>
                <a:sym typeface="+mn-ea"/>
              </a:rPr>
              <a:t>注意事项，工信部办公厅发布的《关于公布新冠肺炎疫情防控重点保障企业名单(第一批)的通知》(工信厅规函〔2020〕33号，以下称33号通知)，是适用《财政部 发展改革委 工业和信息化部 人民银行 审计署关于打赢疫情防控阻击战强化疫情防控重点保障企业资金支持的紧急通知》(财金〔2020〕5号)规定的资金支持政策的“</a:t>
            </a:r>
            <a:r>
              <a:rPr sz="2400" b="0" strike="noStrike" noProof="1">
                <a:ln/>
                <a:solidFill>
                  <a:srgbClr val="FF0000"/>
                </a:solidFill>
                <a:effectLst>
                  <a:outerShdw blurRad="38100" dist="25400" dir="5400000" algn="ctr" rotWithShape="0">
                    <a:srgbClr val="6E747A">
                      <a:alpha val="43000"/>
                    </a:srgbClr>
                  </a:outerShdw>
                </a:effectLst>
                <a:uLnTx/>
                <a:uFillTx/>
                <a:latin typeface="+mn-lt"/>
                <a:ea typeface="宋体" panose="02010600030101010101" pitchFamily="2" charset="-122"/>
                <a:sym typeface="+mn-ea"/>
              </a:rPr>
              <a:t>疫情防控重点保障企业</a:t>
            </a:r>
            <a:r>
              <a:rPr sz="2400" b="0" strike="noStrike" noProof="1">
                <a:ln>
                  <a:noFill/>
                </a:ln>
                <a:solidFill>
                  <a:srgbClr val="FF0000"/>
                </a:solidFill>
                <a:effectLst>
                  <a:outerShdw blurRad="38100" dist="38100" dir="2700000">
                    <a:srgbClr val="000000"/>
                  </a:outerShdw>
                </a:effectLst>
                <a:uLnTx/>
                <a:uFillTx/>
                <a:latin typeface="+mn-lt"/>
                <a:ea typeface="宋体" panose="02010600030101010101" pitchFamily="2" charset="-122"/>
                <a:sym typeface="+mn-ea"/>
              </a:rPr>
              <a:t>”</a:t>
            </a:r>
            <a:r>
              <a:rPr sz="2400" b="0" strike="noStrike" noProof="1">
                <a:ln>
                  <a:noFill/>
                </a:ln>
                <a:effectLst>
                  <a:outerShdw blurRad="38100" dist="38100" dir="2700000">
                    <a:srgbClr val="000000"/>
                  </a:outerShdw>
                </a:effectLst>
                <a:uLnTx/>
                <a:uFillTx/>
                <a:latin typeface="+mn-lt"/>
                <a:ea typeface="宋体" panose="02010600030101010101" pitchFamily="2" charset="-122"/>
                <a:sym typeface="+mn-ea"/>
              </a:rPr>
              <a:t>名单，不是适用8号公告规定的留抵退税政策的“</a:t>
            </a:r>
            <a:r>
              <a:rPr sz="2400" b="0" strike="noStrike" noProof="1">
                <a:ln>
                  <a:noFill/>
                </a:ln>
                <a:solidFill>
                  <a:srgbClr val="FF0000"/>
                </a:solidFill>
                <a:effectLst>
                  <a:outerShdw blurRad="38100" dist="38100" dir="2700000">
                    <a:srgbClr val="000000"/>
                  </a:outerShdw>
                </a:effectLst>
                <a:uLnTx/>
                <a:uFillTx/>
                <a:latin typeface="+mn-lt"/>
                <a:ea typeface="宋体" panose="02010600030101010101" pitchFamily="2" charset="-122"/>
                <a:sym typeface="+mn-ea"/>
              </a:rPr>
              <a:t>疫情防控重点保障物资生产企业</a:t>
            </a:r>
            <a:r>
              <a:rPr sz="2400" b="0" strike="noStrike" noProof="1">
                <a:ln>
                  <a:noFill/>
                </a:ln>
                <a:effectLst>
                  <a:outerShdw blurRad="38100" dist="38100" dir="2700000">
                    <a:srgbClr val="000000"/>
                  </a:outerShdw>
                </a:effectLst>
                <a:uLnTx/>
                <a:uFillTx/>
                <a:latin typeface="+mn-lt"/>
                <a:ea typeface="宋体" panose="02010600030101010101" pitchFamily="2" charset="-122"/>
                <a:sym typeface="+mn-ea"/>
              </a:rPr>
              <a:t>”名单。</a:t>
            </a:r>
          </a:p>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None/>
              <a:defRPr/>
            </a:pPr>
            <a:r>
              <a:rPr sz="2400" b="0" strike="noStrike" noProof="1">
                <a:ln>
                  <a:noFill/>
                </a:ln>
                <a:effectLst>
                  <a:outerShdw blurRad="38100" dist="38100" dir="2700000">
                    <a:srgbClr val="000000"/>
                  </a:outerShdw>
                </a:effectLst>
                <a:uLnTx/>
                <a:uFillTx/>
                <a:latin typeface="+mn-lt"/>
                <a:ea typeface="宋体" panose="02010600030101010101" pitchFamily="2" charset="-122"/>
                <a:sym typeface="+mn-ea"/>
              </a:rPr>
              <a:t>本公告所称增量留抵税额，是指与2019年12月底相比新增加的期末留抵税额。</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内容占位符 2"/>
          <p:cNvSpPr>
            <a:spLocks noGrp="1"/>
          </p:cNvSpPr>
          <p:nvPr>
            <p:ph idx="1"/>
          </p:nvPr>
        </p:nvSpPr>
        <p:spPr>
          <a:xfrm>
            <a:off x="307975" y="2365375"/>
            <a:ext cx="8528050" cy="1374140"/>
          </a:xfrm>
        </p:spPr>
        <p:txBody>
          <a:bodyPr wrap="square" lIns="91440" tIns="45720" rIns="91440" bIns="45720" numCol="1" anchor="t" anchorCtr="0" compatLnSpc="1">
            <a:spAutoFit/>
          </a:bodyPr>
          <a:lstStyle/>
          <a:p>
            <a:pPr marL="460375" marR="0" lvl="0" indent="-460375" algn="l"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Blip>
                <a:blip r:embed="rId2"/>
              </a:buBlip>
              <a:defRPr/>
            </a:pPr>
            <a:endParaRPr kumimoji="0" lang="zh-CN" altLang="en-US" sz="36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Arial" panose="020B0604020202020204" pitchFamily="34" charset="0"/>
            </a:endParaRPr>
          </a:p>
          <a:p>
            <a:pPr marL="460375" marR="0" lvl="0" indent="-460375" algn="ctr" defTabSz="914400" rtl="0" eaLnBrk="0" fontAlgn="base" latinLnBrk="0" hangingPunct="0">
              <a:lnSpc>
                <a:spcPct val="85000"/>
              </a:lnSpc>
              <a:spcBef>
                <a:spcPct val="25000"/>
              </a:spcBef>
              <a:spcAft>
                <a:spcPct val="0"/>
              </a:spcAft>
              <a:buClr>
                <a:schemeClr val="tx2"/>
              </a:buClr>
              <a:buSzTx/>
              <a:buFont typeface="Wingdings" panose="05000000000000000000" pitchFamily="2" charset="2"/>
              <a:buNone/>
              <a:defRPr/>
            </a:pPr>
            <a:r>
              <a:rPr kumimoji="0" lang="zh-CN" altLang="en-US" sz="4800" b="1" i="0" u="none" strike="noStrike" kern="0" cap="none" spc="0" normalizeH="0" baseline="0" noProof="0" dirty="0" smtClean="0">
                <a:ln>
                  <a:noFill/>
                </a:ln>
                <a:solidFill>
                  <a:schemeClr val="tx2">
                    <a:lumMod val="75000"/>
                  </a:schemeClr>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Arial" panose="020B0604020202020204" pitchFamily="34" charset="0"/>
              </a:rPr>
              <a:t>第二部分：企业所得税优惠</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custDataLst>
              <p:tags r:id="rId1"/>
            </p:custDataLst>
          </p:nvPr>
        </p:nvSpPr>
        <p:spPr>
          <a:xfrm>
            <a:off x="819397" y="1416047"/>
            <a:ext cx="7517082" cy="4382770"/>
          </a:xfrm>
        </p:spPr>
        <p:txBody>
          <a:bodyPr/>
          <a:lstStyle/>
          <a:p>
            <a:pPr>
              <a:buFont typeface="Wingdings" panose="05000000000000000000" charset="0"/>
              <a:buChar char="Ø"/>
            </a:pPr>
            <a:r>
              <a:rPr lang="en-US" altLang="zh-CN"/>
              <a:t>1</a:t>
            </a:r>
            <a:r>
              <a:rPr lang="zh-CN" altLang="en-US"/>
              <a:t>、财政部 税务总局公告2020年第8号一、对疫情防控重点保障物资生产企业为扩大产能新购置的相关设备，允许一次性计入当期成本费用在企业所得税税前扣除。</a:t>
            </a:r>
          </a:p>
          <a:p>
            <a:r>
              <a:rPr lang="zh-CN" altLang="en-US"/>
              <a:t>注意事项，新购置不等于新设备，旧设备也可以，只要是疫情防控重点保障物资生产企业为扩大产能相关设备，且没有金额限制</a:t>
            </a:r>
          </a:p>
          <a:p>
            <a:endParaRPr lang="zh-CN" altLang="en-US" sz="2400"/>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19397" y="1416047"/>
            <a:ext cx="7517082" cy="4394835"/>
          </a:xfrm>
        </p:spPr>
        <p:txBody>
          <a:bodyPr/>
          <a:lstStyle/>
          <a:p>
            <a:pPr marL="457200" indent="-457200">
              <a:buFont typeface="Wingdings" panose="05000000000000000000" charset="0"/>
              <a:buChar char="Ø"/>
            </a:pPr>
            <a:r>
              <a:rPr lang="en-US" altLang="zh-CN">
                <a:sym typeface="+mn-ea"/>
              </a:rPr>
              <a:t>2</a:t>
            </a:r>
            <a:r>
              <a:rPr lang="zh-CN" altLang="en-US">
                <a:sym typeface="+mn-ea"/>
              </a:rPr>
              <a:t>、财政部 税务总局公告2020年第8号四、受疫情影响较大的困难行业企业2020年度发生的亏损，最长结转年限由5年延长至8年。</a:t>
            </a:r>
            <a:endParaRPr lang="zh-CN" altLang="en-US"/>
          </a:p>
          <a:p>
            <a:pPr marL="0" indent="0">
              <a:buNone/>
            </a:pPr>
            <a:r>
              <a:rPr lang="zh-CN" altLang="en-US">
                <a:sym typeface="+mn-ea"/>
              </a:rPr>
              <a:t>注意事项：行业包括交通运输、餐饮、住宿、旅游四大类，具体判断标准按照现行《国民经济行业分类》执行。困难行业企业2020年度主营业务收入须占收入总额（剔除不征税收入和投资收益）的50%以上。。</a:t>
            </a:r>
            <a:endParaRPr lang="zh-CN" altLang="en-US"/>
          </a:p>
        </p:txBody>
      </p:sp>
    </p:spTree>
  </p:cSld>
  <p:clrMapOvr>
    <a:masterClrMapping/>
  </p:clrMapOvr>
  <p:transition>
    <p:zoom/>
  </p:transition>
</p:sld>
</file>

<file path=ppt/tags/tag1.xml><?xml version="1.0" encoding="utf-8"?>
<p:tagLst xmlns:a="http://schemas.openxmlformats.org/drawingml/2006/main" xmlns:r="http://schemas.openxmlformats.org/officeDocument/2006/relationships" xmlns:p="http://schemas.openxmlformats.org/presentationml/2006/main">
  <p:tag name="REFSHAPE" val="186071940"/>
</p:tagLst>
</file>

<file path=ppt/tags/tag10.xml><?xml version="1.0" encoding="utf-8"?>
<p:tagLst xmlns:a="http://schemas.openxmlformats.org/drawingml/2006/main" xmlns:r="http://schemas.openxmlformats.org/officeDocument/2006/relationships" xmlns:p="http://schemas.openxmlformats.org/presentationml/2006/main">
  <p:tag name="REFSHAPE" val="186072756"/>
</p:tagLst>
</file>

<file path=ppt/tags/tag11.xml><?xml version="1.0" encoding="utf-8"?>
<p:tagLst xmlns:a="http://schemas.openxmlformats.org/drawingml/2006/main" xmlns:r="http://schemas.openxmlformats.org/officeDocument/2006/relationships" xmlns:p="http://schemas.openxmlformats.org/presentationml/2006/main">
  <p:tag name="REFSHAPE" val="186071260"/>
</p:tagLst>
</file>

<file path=ppt/tags/tag12.xml><?xml version="1.0" encoding="utf-8"?>
<p:tagLst xmlns:a="http://schemas.openxmlformats.org/drawingml/2006/main" xmlns:r="http://schemas.openxmlformats.org/officeDocument/2006/relationships" xmlns:p="http://schemas.openxmlformats.org/presentationml/2006/main">
  <p:tag name="REFSHAPE" val="139074644"/>
</p:tagLst>
</file>

<file path=ppt/tags/tag13.xml><?xml version="1.0" encoding="utf-8"?>
<p:tagLst xmlns:a="http://schemas.openxmlformats.org/drawingml/2006/main" xmlns:r="http://schemas.openxmlformats.org/officeDocument/2006/relationships" xmlns:p="http://schemas.openxmlformats.org/presentationml/2006/main">
  <p:tag name="REFSHAPE" val="139074100"/>
</p:tagLst>
</file>

<file path=ppt/tags/tag14.xml><?xml version="1.0" encoding="utf-8"?>
<p:tagLst xmlns:a="http://schemas.openxmlformats.org/drawingml/2006/main" xmlns:r="http://schemas.openxmlformats.org/officeDocument/2006/relationships" xmlns:p="http://schemas.openxmlformats.org/presentationml/2006/main">
  <p:tag name="REFSHAPE" val="139072060"/>
</p:tagLst>
</file>

<file path=ppt/tags/tag15.xml><?xml version="1.0" encoding="utf-8"?>
<p:tagLst xmlns:a="http://schemas.openxmlformats.org/drawingml/2006/main" xmlns:r="http://schemas.openxmlformats.org/officeDocument/2006/relationships" xmlns:p="http://schemas.openxmlformats.org/presentationml/2006/main">
  <p:tag name="REFSHAPE" val="139072740"/>
</p:tagLst>
</file>

<file path=ppt/tags/tag16.xml><?xml version="1.0" encoding="utf-8"?>
<p:tagLst xmlns:a="http://schemas.openxmlformats.org/drawingml/2006/main" xmlns:r="http://schemas.openxmlformats.org/officeDocument/2006/relationships" xmlns:p="http://schemas.openxmlformats.org/presentationml/2006/main">
  <p:tag name="REFSHAPE" val="139075460"/>
</p:tagLst>
</file>

<file path=ppt/tags/tag17.xml><?xml version="1.0" encoding="utf-8"?>
<p:tagLst xmlns:a="http://schemas.openxmlformats.org/drawingml/2006/main" xmlns:r="http://schemas.openxmlformats.org/officeDocument/2006/relationships" xmlns:p="http://schemas.openxmlformats.org/presentationml/2006/main">
  <p:tag name="REFSHAPE" val="139075324"/>
</p:tagLst>
</file>

<file path=ppt/tags/tag18.xml><?xml version="1.0" encoding="utf-8"?>
<p:tagLst xmlns:a="http://schemas.openxmlformats.org/drawingml/2006/main" xmlns:r="http://schemas.openxmlformats.org/officeDocument/2006/relationships" xmlns:p="http://schemas.openxmlformats.org/presentationml/2006/main">
  <p:tag name="REFSHAPE" val="139073692"/>
</p:tagLst>
</file>

<file path=ppt/tags/tag19.xml><?xml version="1.0" encoding="utf-8"?>
<p:tagLst xmlns:a="http://schemas.openxmlformats.org/drawingml/2006/main" xmlns:r="http://schemas.openxmlformats.org/officeDocument/2006/relationships" xmlns:p="http://schemas.openxmlformats.org/presentationml/2006/main">
  <p:tag name="REFSHAPE" val="139071244"/>
</p:tagLst>
</file>

<file path=ppt/tags/tag2.xml><?xml version="1.0" encoding="utf-8"?>
<p:tagLst xmlns:a="http://schemas.openxmlformats.org/drawingml/2006/main" xmlns:r="http://schemas.openxmlformats.org/officeDocument/2006/relationships" xmlns:p="http://schemas.openxmlformats.org/presentationml/2006/main">
  <p:tag name="REFSHAPE" val="186071804"/>
</p:tagLst>
</file>

<file path=ppt/tags/tag20.xml><?xml version="1.0" encoding="utf-8"?>
<p:tagLst xmlns:a="http://schemas.openxmlformats.org/drawingml/2006/main" xmlns:r="http://schemas.openxmlformats.org/officeDocument/2006/relationships" xmlns:p="http://schemas.openxmlformats.org/presentationml/2006/main">
  <p:tag name="REFSHAPE" val="139075188"/>
</p:tagLst>
</file>

<file path=ppt/tags/tag21.xml><?xml version="1.0" encoding="utf-8"?>
<p:tagLst xmlns:a="http://schemas.openxmlformats.org/drawingml/2006/main" xmlns:r="http://schemas.openxmlformats.org/officeDocument/2006/relationships" xmlns:p="http://schemas.openxmlformats.org/presentationml/2006/main">
  <p:tag name="REFSHAPE" val="139072196"/>
</p:tagLst>
</file>

<file path=ppt/tags/tag22.xml><?xml version="1.0" encoding="utf-8"?>
<p:tagLst xmlns:a="http://schemas.openxmlformats.org/drawingml/2006/main" xmlns:r="http://schemas.openxmlformats.org/officeDocument/2006/relationships" xmlns:p="http://schemas.openxmlformats.org/presentationml/2006/main">
  <p:tag name="REFSHAPE" val="139072876"/>
</p:tagLst>
</file>

<file path=ppt/tags/tag23.xml><?xml version="1.0" encoding="utf-8"?>
<p:tagLst xmlns:a="http://schemas.openxmlformats.org/drawingml/2006/main" xmlns:r="http://schemas.openxmlformats.org/officeDocument/2006/relationships" xmlns:p="http://schemas.openxmlformats.org/presentationml/2006/main">
  <p:tag name="KSO_WM_SLIDE_ITEM_CNT" val="6"/>
  <p:tag name="KSO_WM_SLIDE_ID" val="diagram20185625_5"/>
  <p:tag name="KSO_WM_SLIDE_INDEX" val="5"/>
  <p:tag name="KSO_WM_SLIDE_LAYOUT" val="a_q_g"/>
  <p:tag name="KSO_WM_SLIDE_LAYOUT_CNT" val="1_1_1"/>
  <p:tag name="KSO_WM_SLIDE_TYPE" val="text"/>
  <p:tag name="KSO_WM_BEAUTIFY_FLAG" val="#wm#"/>
  <p:tag name="KSO_WM_SLIDE_POSITION" val="79*134"/>
  <p:tag name="KSO_WM_SLIDE_SIZE" val="554*309"/>
  <p:tag name="KSO_WM_TEMPLATE_CATEGORY" val="diagram"/>
  <p:tag name="KSO_WM_TEMPLATE_INDEX" val="20185625"/>
  <p:tag name="KSO_WM_TAG_VERSION" val="1.0"/>
  <p:tag name="KSO_WM_SLIDE_SUBTYPE" val="diag"/>
  <p:tag name="KSO_WM_DIAGRAM_GROUP_CODE" val="q1-1"/>
  <p:tag name="KSO_WM_TEMPLATE_SUBCATEGORY" val="0"/>
  <p:tag name="KSO_WM_SLIDE_DIAGTYPE" val="l"/>
</p:tagLst>
</file>

<file path=ppt/tags/tag2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625"/>
  <p:tag name="KSO_WM_TAG_VERSION" val="1.0"/>
  <p:tag name="KSO_WM_BEAUTIFY_FLAG" val="#wm#"/>
  <p:tag name="KSO_WM_UNIT_TYPE" val="a"/>
  <p:tag name="KSO_WM_UNIT_INDEX" val="1"/>
  <p:tag name="KSO_WM_UNIT_ID" val="diagram20185625_5*a*1"/>
  <p:tag name="KSO_WM_UNIT_CLEAR" val="1"/>
  <p:tag name="KSO_WM_UNIT_LAYERLEVEL" val="1"/>
  <p:tag name="KSO_WM_UNIT_VALUE" val="22"/>
  <p:tag name="KSO_WM_UNIT_ISCONTENTSTITLE" val="0"/>
  <p:tag name="KSO_WM_UNIT_HIGHLIGHT" val="0"/>
  <p:tag name="KSO_WM_UNIT_COMPATIBLE" val="0"/>
  <p:tag name="KSO_WM_UNIT_PRESET_TEXT_INDEX" val="3"/>
  <p:tag name="KSO_WM_UNIT_PRESET_TEXT_LEN" val="17"/>
  <p:tag name="REFSHAPE" val="799453580"/>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625"/>
  <p:tag name="KSO_WM_TAG_VERSION" val="1.0"/>
  <p:tag name="KSO_WM_BEAUTIFY_FLAG" val="#wm#"/>
  <p:tag name="KSO_WM_UNIT_TYPE" val="g"/>
  <p:tag name="KSO_WM_UNIT_INDEX" val="1"/>
  <p:tag name="KSO_WM_UNIT_ID" val="diagram20185625_5*g*1"/>
  <p:tag name="KSO_WM_UNIT_CLEAR" val="1"/>
  <p:tag name="KSO_WM_UNIT_LAYERLEVEL" val="1"/>
  <p:tag name="KSO_WM_UNIT_VALUE" val="12"/>
  <p:tag name="KSO_WM_UNIT_HIGHLIGHT" val="0"/>
  <p:tag name="KSO_WM_UNIT_COMPATIBLE" val="1"/>
  <p:tag name="KSO_WM_UNIT_PRESET_TEXT_INDEX" val="3"/>
  <p:tag name="KSO_WM_UNIT_RELATE_UNITID" val="diagram20185625_5*q*1"/>
  <p:tag name="KSO_WM_UNIT_PRESET_TEXT_LEN" val="12"/>
  <p:tag name="REFSHAPE" val="799446644"/>
</p:tagLst>
</file>

<file path=ppt/tags/tag2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1"/>
  <p:tag name="KSO_WM_UNIT_ID" val="diagram334_6*q_i*1_1"/>
  <p:tag name="KSO_WM_UNIT_CLEAR" val="1"/>
  <p:tag name="KSO_WM_UNIT_LAYERLEVEL" val="1_1"/>
  <p:tag name="KSO_WM_DIAGRAM_GROUP_CODE" val="q1-1"/>
  <p:tag name="KSO_WM_UNIT_LINE_FORE_SCHEMECOLOR_INDEX" val="6"/>
  <p:tag name="KSO_WM_UNIT_LINE_FILL_TYPE" val="2"/>
  <p:tag name="KSO_WM_UNIT_USESOURCEFORMAT_APPLY" val="1"/>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2"/>
  <p:tag name="KSO_WM_UNIT_ID" val="diagram334_6*q_i*1_2"/>
  <p:tag name="KSO_WM_UNIT_CLEAR" val="1"/>
  <p:tag name="KSO_WM_UNIT_LAYERLEVEL" val="1_1"/>
  <p:tag name="KSO_WM_DIAGRAM_GROUP_CODE" val="q1-1"/>
  <p:tag name="KSO_WM_UNIT_LINE_FORE_SCHEMECOLOR_INDEX" val="6"/>
  <p:tag name="KSO_WM_UNIT_LINE_FILL_TYPE" val="2"/>
  <p:tag name="KSO_WM_UNIT_TEXT_FILL_FORE_SCHEMECOLOR_INDEX" val="2"/>
  <p:tag name="KSO_WM_UNIT_TEXT_FILL_TYPE" val="1"/>
  <p:tag name="KSO_WM_UNIT_USESOURCEFORMAT_APPLY" val="1"/>
</p:tagLst>
</file>

<file path=ppt/tags/tag2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3"/>
  <p:tag name="KSO_WM_UNIT_ID" val="diagram334_6*q_i*1_3"/>
  <p:tag name="KSO_WM_UNIT_CLEAR" val="1"/>
  <p:tag name="KSO_WM_UNIT_LAYERLEVEL" val="1_1"/>
  <p:tag name="KSO_WM_DIAGRAM_GROUP_CODE" val="q1-1"/>
  <p:tag name="KSO_WM_UNIT_LINE_FORE_SCHEMECOLOR_INDEX" val="5"/>
  <p:tag name="KSO_WM_UNIT_LINE_FILL_TYPE" val="2"/>
  <p:tag name="KSO_WM_UNIT_TEXT_FILL_FORE_SCHEMECOLOR_INDEX" val="2"/>
  <p:tag name="KSO_WM_UNIT_TEXT_FILL_TYPE" val="1"/>
  <p:tag name="KSO_WM_UNIT_USESOURCEFORMAT_APPLY" val="1"/>
</p:tagLst>
</file>

<file path=ppt/tags/tag2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4"/>
  <p:tag name="KSO_WM_UNIT_ID" val="diagram334_6*q_i*1_4"/>
  <p:tag name="KSO_WM_UNIT_CLEAR" val="1"/>
  <p:tag name="KSO_WM_UNIT_LAYERLEVEL" val="1_1"/>
  <p:tag name="KSO_WM_DIAGRAM_GROUP_CODE" val="q1-1"/>
  <p:tag name="KSO_WM_UNIT_LINE_FORE_SCHEMECOLOR_INDEX" val="6"/>
  <p:tag name="KSO_WM_UNIT_LINE_FILL_TYPE" val="2"/>
  <p:tag name="KSO_WM_UNIT_TEXT_FILL_FORE_SCHEMECOLOR_INDEX" val="2"/>
  <p:tag name="KSO_WM_UNIT_TEXT_FILL_TYPE" val="1"/>
  <p:tag name="KSO_WM_UNIT_USESOURCEFORMAT_APPLY" val="1"/>
</p:tagLst>
</file>

<file path=ppt/tags/tag3.xml><?xml version="1.0" encoding="utf-8"?>
<p:tagLst xmlns:a="http://schemas.openxmlformats.org/drawingml/2006/main" xmlns:r="http://schemas.openxmlformats.org/officeDocument/2006/relationships" xmlns:p="http://schemas.openxmlformats.org/presentationml/2006/main">
  <p:tag name="REFSHAPE" val="186071396"/>
</p:tagLst>
</file>

<file path=ppt/tags/tag3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5"/>
  <p:tag name="KSO_WM_UNIT_ID" val="diagram334_6*q_i*1_5"/>
  <p:tag name="KSO_WM_UNIT_CLEAR" val="1"/>
  <p:tag name="KSO_WM_UNIT_LAYERLEVEL" val="1_1"/>
  <p:tag name="KSO_WM_DIAGRAM_GROUP_CODE" val="q1-1"/>
  <p:tag name="KSO_WM_UNIT_LINE_FORE_SCHEMECOLOR_INDEX" val="5"/>
  <p:tag name="KSO_WM_UNIT_LINE_FILL_TYPE" val="2"/>
  <p:tag name="KSO_WM_UNIT_TEXT_FILL_FORE_SCHEMECOLOR_INDEX" val="2"/>
  <p:tag name="KSO_WM_UNIT_TEXT_FILL_TYPE" val="1"/>
  <p:tag name="KSO_WM_UNIT_USESOURCEFORMAT_APPLY" val="1"/>
</p:tagLst>
</file>

<file path=ppt/tags/tag3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6"/>
  <p:tag name="KSO_WM_UNIT_ID" val="diagram334_6*q_i*1_6"/>
  <p:tag name="KSO_WM_UNIT_CLEAR" val="1"/>
  <p:tag name="KSO_WM_UNIT_LAYERLEVEL" val="1_1"/>
  <p:tag name="KSO_WM_DIAGRAM_GROUP_CODE" val="q1-1"/>
  <p:tag name="KSO_WM_UNIT_LINE_FORE_SCHEMECOLOR_INDEX" val="5"/>
  <p:tag name="KSO_WM_UNIT_LINE_FILL_TYPE" val="2"/>
  <p:tag name="KSO_WM_UNIT_USESOURCEFORMAT_APPLY" val="1"/>
</p:tagLst>
</file>

<file path=ppt/tags/tag3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7"/>
  <p:tag name="KSO_WM_UNIT_ID" val="diagram334_6*q_i*1_7"/>
  <p:tag name="KSO_WM_UNIT_CLEAR" val="1"/>
  <p:tag name="KSO_WM_UNIT_LAYERLEVEL" val="1_1"/>
  <p:tag name="KSO_WM_DIAGRAM_GROUP_CODE" val="q1-1"/>
  <p:tag name="KSO_WM_UNIT_FILL_FORE_SCHEMECOLOR_INDEX" val="5"/>
  <p:tag name="KSO_WM_UNIT_FILL_TYPE" val="1"/>
  <p:tag name="KSO_WM_UNIT_TEXT_FILL_FORE_SCHEMECOLOR_INDEX" val="13"/>
  <p:tag name="KSO_WM_UNIT_TEXT_FILL_TYPE" val="1"/>
  <p:tag name="KSO_WM_UNIT_USESOURCEFORMAT_APPLY" val="1"/>
</p:tagLst>
</file>

<file path=ppt/tags/tag3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8"/>
  <p:tag name="KSO_WM_UNIT_ID" val="diagram334_6*q_i*1_8"/>
  <p:tag name="KSO_WM_UNIT_CLEAR" val="1"/>
  <p:tag name="KSO_WM_UNIT_LAYERLEVEL" val="1_1"/>
  <p:tag name="KSO_WM_DIAGRAM_GROUP_CODE" val="q1-1"/>
  <p:tag name="KSO_WM_UNIT_FILL_FORE_SCHEMECOLOR_INDEX" val="5"/>
  <p:tag name="KSO_WM_UNIT_FILL_TYPE" val="1"/>
  <p:tag name="KSO_WM_UNIT_TEXT_FILL_FORE_SCHEMECOLOR_INDEX" val="13"/>
  <p:tag name="KSO_WM_UNIT_TEXT_FILL_TYPE" val="1"/>
  <p:tag name="KSO_WM_UNIT_USESOURCEFORMAT_APPLY" val="1"/>
</p:tagLst>
</file>

<file path=ppt/tags/tag3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9"/>
  <p:tag name="KSO_WM_UNIT_ID" val="diagram334_6*q_i*1_9"/>
  <p:tag name="KSO_WM_UNIT_CLEAR" val="1"/>
  <p:tag name="KSO_WM_UNIT_LAYERLEVEL" val="1_1"/>
  <p:tag name="KSO_WM_DIAGRAM_GROUP_CODE" val="q1-1"/>
  <p:tag name="KSO_WM_UNIT_FILL_FORE_SCHEMECOLOR_INDEX" val="6"/>
  <p:tag name="KSO_WM_UNIT_FILL_TYPE" val="1"/>
  <p:tag name="KSO_WM_UNIT_TEXT_FILL_FORE_SCHEMECOLOR_INDEX" val="13"/>
  <p:tag name="KSO_WM_UNIT_TEXT_FILL_TYPE" val="1"/>
  <p:tag name="KSO_WM_UNIT_USESOURCEFORMAT_APPLY" val="1"/>
</p:tagLst>
</file>

<file path=ppt/tags/tag3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10"/>
  <p:tag name="KSO_WM_UNIT_ID" val="diagram334_6*q_i*1_10"/>
  <p:tag name="KSO_WM_UNIT_CLEAR" val="1"/>
  <p:tag name="KSO_WM_UNIT_LAYERLEVEL" val="1_1"/>
  <p:tag name="KSO_WM_DIAGRAM_GROUP_CODE" val="q1-1"/>
  <p:tag name="KSO_WM_UNIT_FILL_FORE_SCHEMECOLOR_INDEX" val="6"/>
  <p:tag name="KSO_WM_UNIT_FILL_TYPE" val="1"/>
  <p:tag name="KSO_WM_UNIT_TEXT_FILL_FORE_SCHEMECOLOR_INDEX" val="13"/>
  <p:tag name="KSO_WM_UNIT_TEXT_FILL_TYPE" val="1"/>
  <p:tag name="KSO_WM_UNIT_USESOURCEFORMAT_APPLY" val="1"/>
</p:tagLst>
</file>

<file path=ppt/tags/tag3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11"/>
  <p:tag name="KSO_WM_UNIT_ID" val="diagram334_6*q_i*1_11"/>
  <p:tag name="KSO_WM_UNIT_CLEAR" val="1"/>
  <p:tag name="KSO_WM_UNIT_LAYERLEVEL" val="1_1"/>
  <p:tag name="KSO_WM_DIAGRAM_GROUP_CODE" val="q1-1"/>
  <p:tag name="KSO_WM_UNIT_FILL_FORE_SCHEMECOLOR_INDEX" val="6"/>
  <p:tag name="KSO_WM_UNIT_FILL_TYPE" val="1"/>
  <p:tag name="KSO_WM_UNIT_TEXT_FILL_FORE_SCHEMECOLOR_INDEX" val="13"/>
  <p:tag name="KSO_WM_UNIT_TEXT_FILL_TYPE" val="1"/>
  <p:tag name="KSO_WM_UNIT_USESOURCEFORMAT_APPLY" val="1"/>
</p:tagLst>
</file>

<file path=ppt/tags/tag3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i"/>
  <p:tag name="KSO_WM_UNIT_INDEX" val="1_12"/>
  <p:tag name="KSO_WM_UNIT_ID" val="diagram334_6*q_i*1_12"/>
  <p:tag name="KSO_WM_UNIT_CLEAR" val="1"/>
  <p:tag name="KSO_WM_UNIT_LAYERLEVEL" val="1_1"/>
  <p:tag name="KSO_WM_DIAGRAM_GROUP_CODE" val="q1-1"/>
  <p:tag name="KSO_WM_UNIT_FILL_FORE_SCHEMECOLOR_INDEX" val="5"/>
  <p:tag name="KSO_WM_UNIT_FILL_TYPE" val="1"/>
  <p:tag name="KSO_WM_UNIT_TEXT_FILL_FORE_SCHEMECOLOR_INDEX" val="13"/>
  <p:tag name="KSO_WM_UNIT_TEXT_FILL_TYPE" val="1"/>
  <p:tag name="KSO_WM_UNIT_USESOURCEFORMAT_APPLY" val="1"/>
</p:tagLst>
</file>

<file path=ppt/tags/tag3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334_6*i*12"/>
  <p:tag name="KSO_WM_TEMPLATE_CATEGORY" val="diagram"/>
  <p:tag name="KSO_WM_TEMPLATE_INDEX" val="334"/>
  <p:tag name="KSO_WM_UNIT_INDEX" val="12"/>
</p:tagLst>
</file>

<file path=ppt/tags/tag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334_6*i*17"/>
  <p:tag name="KSO_WM_TEMPLATE_CATEGORY" val="diagram"/>
  <p:tag name="KSO_WM_TEMPLATE_INDEX" val="334"/>
  <p:tag name="KSO_WM_UNIT_INDEX" val="17"/>
</p:tagLst>
</file>

<file path=ppt/tags/tag4.xml><?xml version="1.0" encoding="utf-8"?>
<p:tagLst xmlns:a="http://schemas.openxmlformats.org/drawingml/2006/main" xmlns:r="http://schemas.openxmlformats.org/officeDocument/2006/relationships" xmlns:p="http://schemas.openxmlformats.org/presentationml/2006/main">
  <p:tag name="REFSHAPE" val="186071532"/>
</p:tagLst>
</file>

<file path=ppt/tags/tag4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334_6*i*22"/>
  <p:tag name="KSO_WM_TEMPLATE_CATEGORY" val="diagram"/>
  <p:tag name="KSO_WM_TEMPLATE_INDEX" val="334"/>
  <p:tag name="KSO_WM_UNIT_INDEX" val="22"/>
</p:tagLst>
</file>

<file path=ppt/tags/tag4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334_6*i*27"/>
  <p:tag name="KSO_WM_TEMPLATE_CATEGORY" val="diagram"/>
  <p:tag name="KSO_WM_TEMPLATE_INDEX" val="334"/>
  <p:tag name="KSO_WM_UNIT_INDEX" val="27"/>
</p:tagLst>
</file>

<file path=ppt/tags/tag4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334_6*i*32"/>
  <p:tag name="KSO_WM_TEMPLATE_CATEGORY" val="diagram"/>
  <p:tag name="KSO_WM_TEMPLATE_INDEX" val="334"/>
  <p:tag name="KSO_WM_UNIT_INDEX" val="32"/>
</p:tagLst>
</file>

<file path=ppt/tags/tag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334_6*i*37"/>
  <p:tag name="KSO_WM_TEMPLATE_CATEGORY" val="diagram"/>
  <p:tag name="KSO_WM_TEMPLATE_INDEX" val="334"/>
  <p:tag name="KSO_WM_UNIT_INDEX" val="37"/>
</p:tagLst>
</file>

<file path=ppt/tags/tag4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a"/>
  <p:tag name="KSO_WM_UNIT_INDEX" val="1_5_1"/>
  <p:tag name="KSO_WM_UNIT_ID" val="diagram334_6*q_h_a*1_5_1"/>
  <p:tag name="KSO_WM_UNIT_CLEAR" val="1"/>
  <p:tag name="KSO_WM_UNIT_LAYERLEVEL" val="1_1_1"/>
  <p:tag name="KSO_WM_UNIT_VALUE" val="7"/>
  <p:tag name="KSO_WM_UNIT_HIGHLIGHT" val="0"/>
  <p:tag name="KSO_WM_UNIT_COMPATIBLE" val="0"/>
  <p:tag name="KSO_WM_UNIT_PRESET_TEXT_INDEX" val="3"/>
  <p:tag name="KSO_WM_UNIT_PRESET_TEXT_LEN" val="12"/>
  <p:tag name="KSO_WM_DIAGRAM_GROUP_CODE" val="q1-1"/>
  <p:tag name="KSO_WM_UNIT_TEXT_FILL_FORE_SCHEMECOLOR_INDEX" val="5"/>
  <p:tag name="KSO_WM_UNIT_TEXT_FILL_TYPE" val="1"/>
  <p:tag name="KSO_WM_UNIT_USESOURCEFORMAT_APPLY" val="1"/>
</p:tagLst>
</file>

<file path=ppt/tags/tag4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f"/>
  <p:tag name="KSO_WM_UNIT_INDEX" val="1_5_1"/>
  <p:tag name="KSO_WM_UNIT_ID" val="diagram334_6*q_h_f*1_5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q1-1"/>
  <p:tag name="KSO_WM_UNIT_TEXT_FILL_FORE_SCHEMECOLOR_INDEX" val="13"/>
  <p:tag name="KSO_WM_UNIT_TEXT_FILL_TYPE" val="1"/>
  <p:tag name="KSO_WM_UNIT_USESOURCEFORMAT_APPLY" val="1"/>
</p:tagLst>
</file>

<file path=ppt/tags/tag4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a"/>
  <p:tag name="KSO_WM_UNIT_INDEX" val="1_6_1"/>
  <p:tag name="KSO_WM_UNIT_ID" val="diagram334_6*q_h_a*1_6_1"/>
  <p:tag name="KSO_WM_UNIT_CLEAR" val="1"/>
  <p:tag name="KSO_WM_UNIT_LAYERLEVEL" val="1_1_1"/>
  <p:tag name="KSO_WM_UNIT_VALUE" val="7"/>
  <p:tag name="KSO_WM_UNIT_HIGHLIGHT" val="0"/>
  <p:tag name="KSO_WM_UNIT_COMPATIBLE" val="0"/>
  <p:tag name="KSO_WM_UNIT_PRESET_TEXT_INDEX" val="3"/>
  <p:tag name="KSO_WM_UNIT_PRESET_TEXT_LEN" val="12"/>
  <p:tag name="KSO_WM_DIAGRAM_GROUP_CODE" val="q1-1"/>
  <p:tag name="KSO_WM_UNIT_TEXT_FILL_FORE_SCHEMECOLOR_INDEX" val="5"/>
  <p:tag name="KSO_WM_UNIT_TEXT_FILL_TYPE" val="1"/>
  <p:tag name="KSO_WM_UNIT_USESOURCEFORMAT_APPLY" val="1"/>
</p:tagLst>
</file>

<file path=ppt/tags/tag4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f"/>
  <p:tag name="KSO_WM_UNIT_INDEX" val="1_6_1"/>
  <p:tag name="KSO_WM_UNIT_ID" val="diagram334_6*q_h_f*1_6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q1-1"/>
  <p:tag name="KSO_WM_UNIT_TEXT_FILL_FORE_SCHEMECOLOR_INDEX" val="13"/>
  <p:tag name="KSO_WM_UNIT_TEXT_FILL_TYPE" val="1"/>
  <p:tag name="KSO_WM_UNIT_USESOURCEFORMAT_APPLY" val="1"/>
</p:tagLst>
</file>

<file path=ppt/tags/tag4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a"/>
  <p:tag name="KSO_WM_UNIT_INDEX" val="1_1_1"/>
  <p:tag name="KSO_WM_UNIT_ID" val="diagram334_6*q_h_a*1_1_1"/>
  <p:tag name="KSO_WM_UNIT_CLEAR" val="1"/>
  <p:tag name="KSO_WM_UNIT_LAYERLEVEL" val="1_1_1"/>
  <p:tag name="KSO_WM_UNIT_VALUE" val="7"/>
  <p:tag name="KSO_WM_UNIT_HIGHLIGHT" val="0"/>
  <p:tag name="KSO_WM_UNIT_COMPATIBLE" val="0"/>
  <p:tag name="KSO_WM_UNIT_PRESET_TEXT_INDEX" val="3"/>
  <p:tag name="KSO_WM_UNIT_PRESET_TEXT_LEN" val="12"/>
  <p:tag name="KSO_WM_DIAGRAM_GROUP_CODE" val="q1-1"/>
  <p:tag name="KSO_WM_UNIT_TEXT_FILL_FORE_SCHEMECOLOR_INDEX" val="5"/>
  <p:tag name="KSO_WM_UNIT_TEXT_FILL_TYPE" val="1"/>
  <p:tag name="KSO_WM_UNIT_USESOURCEFORMAT_APPLY" val="1"/>
</p:tagLst>
</file>

<file path=ppt/tags/tag4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f"/>
  <p:tag name="KSO_WM_UNIT_INDEX" val="1_1_1"/>
  <p:tag name="KSO_WM_UNIT_ID" val="diagram334_6*q_h_f*1_1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q1-1"/>
  <p:tag name="KSO_WM_UNIT_TEXT_FILL_FORE_SCHEMECOLOR_INDEX" val="13"/>
  <p:tag name="KSO_WM_UNIT_TEXT_FILL_TYPE" val="1"/>
  <p:tag name="KSO_WM_UNIT_USESOURCEFORMAT_APPLY" val="1"/>
</p:tagLst>
</file>

<file path=ppt/tags/tag5.xml><?xml version="1.0" encoding="utf-8"?>
<p:tagLst xmlns:a="http://schemas.openxmlformats.org/drawingml/2006/main" xmlns:r="http://schemas.openxmlformats.org/officeDocument/2006/relationships" xmlns:p="http://schemas.openxmlformats.org/presentationml/2006/main">
  <p:tag name="REFSHAPE" val="186072076"/>
</p:tagLst>
</file>

<file path=ppt/tags/tag5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a"/>
  <p:tag name="KSO_WM_UNIT_INDEX" val="1_4_1"/>
  <p:tag name="KSO_WM_UNIT_ID" val="diagram334_6*q_h_a*1_4_1"/>
  <p:tag name="KSO_WM_UNIT_CLEAR" val="1"/>
  <p:tag name="KSO_WM_UNIT_LAYERLEVEL" val="1_1_1"/>
  <p:tag name="KSO_WM_UNIT_VALUE" val="7"/>
  <p:tag name="KSO_WM_UNIT_HIGHLIGHT" val="0"/>
  <p:tag name="KSO_WM_UNIT_COMPATIBLE" val="0"/>
  <p:tag name="KSO_WM_UNIT_PRESET_TEXT_INDEX" val="3"/>
  <p:tag name="KSO_WM_UNIT_PRESET_TEXT_LEN" val="12"/>
  <p:tag name="KSO_WM_DIAGRAM_GROUP_CODE" val="q1-1"/>
  <p:tag name="KSO_WM_UNIT_TEXT_FILL_FORE_SCHEMECOLOR_INDEX" val="6"/>
  <p:tag name="KSO_WM_UNIT_TEXT_FILL_TYPE" val="1"/>
  <p:tag name="KSO_WM_UNIT_USESOURCEFORMAT_APPLY" val="1"/>
</p:tagLst>
</file>

<file path=ppt/tags/tag5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f"/>
  <p:tag name="KSO_WM_UNIT_INDEX" val="1_4_1"/>
  <p:tag name="KSO_WM_UNIT_ID" val="diagram334_6*q_h_f*1_4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q1-1"/>
  <p:tag name="KSO_WM_UNIT_TEXT_FILL_FORE_SCHEMECOLOR_INDEX" val="13"/>
  <p:tag name="KSO_WM_UNIT_TEXT_FILL_TYPE" val="1"/>
  <p:tag name="KSO_WM_UNIT_USESOURCEFORMAT_APPLY" val="1"/>
</p:tagLst>
</file>

<file path=ppt/tags/tag5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a"/>
  <p:tag name="KSO_WM_UNIT_INDEX" val="1_3_1"/>
  <p:tag name="KSO_WM_UNIT_ID" val="diagram334_6*q_h_a*1_3_1"/>
  <p:tag name="KSO_WM_UNIT_CLEAR" val="1"/>
  <p:tag name="KSO_WM_UNIT_LAYERLEVEL" val="1_1_1"/>
  <p:tag name="KSO_WM_UNIT_VALUE" val="7"/>
  <p:tag name="KSO_WM_UNIT_HIGHLIGHT" val="0"/>
  <p:tag name="KSO_WM_UNIT_COMPATIBLE" val="0"/>
  <p:tag name="KSO_WM_UNIT_PRESET_TEXT_INDEX" val="3"/>
  <p:tag name="KSO_WM_UNIT_PRESET_TEXT_LEN" val="12"/>
  <p:tag name="KSO_WM_DIAGRAM_GROUP_CODE" val="q1-1"/>
  <p:tag name="KSO_WM_UNIT_TEXT_FILL_FORE_SCHEMECOLOR_INDEX" val="6"/>
  <p:tag name="KSO_WM_UNIT_TEXT_FILL_TYPE" val="1"/>
  <p:tag name="KSO_WM_UNIT_USESOURCEFORMAT_APPLY" val="1"/>
</p:tagLst>
</file>

<file path=ppt/tags/tag5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f"/>
  <p:tag name="KSO_WM_UNIT_INDEX" val="1_3_1"/>
  <p:tag name="KSO_WM_UNIT_ID" val="diagram334_6*q_h_f*1_3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q1-1"/>
  <p:tag name="KSO_WM_UNIT_TEXT_FILL_FORE_SCHEMECOLOR_INDEX" val="13"/>
  <p:tag name="KSO_WM_UNIT_TEXT_FILL_TYPE" val="1"/>
  <p:tag name="KSO_WM_UNIT_USESOURCEFORMAT_APPLY" val="1"/>
</p:tagLst>
</file>

<file path=ppt/tags/tag5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a"/>
  <p:tag name="KSO_WM_UNIT_INDEX" val="1_2_1"/>
  <p:tag name="KSO_WM_UNIT_ID" val="diagram334_6*q_h_a*1_2_1"/>
  <p:tag name="KSO_WM_UNIT_CLEAR" val="1"/>
  <p:tag name="KSO_WM_UNIT_LAYERLEVEL" val="1_1_1"/>
  <p:tag name="KSO_WM_UNIT_VALUE" val="7"/>
  <p:tag name="KSO_WM_UNIT_HIGHLIGHT" val="0"/>
  <p:tag name="KSO_WM_UNIT_COMPATIBLE" val="0"/>
  <p:tag name="KSO_WM_UNIT_PRESET_TEXT_INDEX" val="3"/>
  <p:tag name="KSO_WM_UNIT_PRESET_TEXT_LEN" val="12"/>
  <p:tag name="KSO_WM_DIAGRAM_GROUP_CODE" val="q1-1"/>
  <p:tag name="KSO_WM_UNIT_TEXT_FILL_FORE_SCHEMECOLOR_INDEX" val="6"/>
  <p:tag name="KSO_WM_UNIT_TEXT_FILL_TYPE" val="1"/>
  <p:tag name="KSO_WM_UNIT_USESOURCEFORMAT_APPLY" val="1"/>
</p:tagLst>
</file>

<file path=ppt/tags/tag5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334"/>
  <p:tag name="KSO_WM_TAG_VERSION" val="1.0"/>
  <p:tag name="KSO_WM_BEAUTIFY_FLAG" val="#wm#"/>
  <p:tag name="KSO_WM_UNIT_TYPE" val="q_h_f"/>
  <p:tag name="KSO_WM_UNIT_INDEX" val="1_2_1"/>
  <p:tag name="KSO_WM_UNIT_ID" val="diagram334_6*q_h_f*1_2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q1-1"/>
  <p:tag name="KSO_WM_UNIT_TEXT_FILL_FORE_SCHEMECOLOR_INDEX" val="13"/>
  <p:tag name="KSO_WM_UNIT_TEXT_FILL_TYPE" val="1"/>
  <p:tag name="KSO_WM_UNIT_USESOURCEFORMAT_APPLY" val="1"/>
</p:tagLst>
</file>

<file path=ppt/tags/tag56.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57.xml><?xml version="1.0" encoding="utf-8"?>
<p:tagLst xmlns:a="http://schemas.openxmlformats.org/drawingml/2006/main" xmlns:r="http://schemas.openxmlformats.org/officeDocument/2006/relationships" xmlns:p="http://schemas.openxmlformats.org/presentationml/2006/main">
  <p:tag name="KSO_WM_UNIT_TEXTBOXSTYLE_SHAPETYPE" val="0"/>
  <p:tag name="KSO_WM_UNIT_TEXTBOXSTYLE_TEMPLATETYPE" val="1"/>
  <p:tag name="KSO_WM_UNIT_PRESET_TEXT" val="点击此处添加正文，文字是您思想的提炼。&#10;为了演示发布的良好效果，请言简意赅的阐述您的观点。&#10;您的正文已经经简明扼要。字字珠玑，但信息却千丝万缕、错综复杂。"/>
  <p:tag name="KSO_WM_UNIT_NOCLEAR" val="1"/>
  <p:tag name="KSO_WM_UNIT_VALUE" val="88"/>
  <p:tag name="KSO_WM_UNIT_HIGHLIGHT" val="0"/>
  <p:tag name="KSO_WM_UNIT_COMPATIBLE" val="0"/>
  <p:tag name="KSO_WM_UNIT_DIAGRAM_ISNUMVISUAL" val="0"/>
  <p:tag name="KSO_WM_UNIT_DIAGRAM_ISREFERUNIT" val="0"/>
  <p:tag name="KSO_WM_UNIT_TYPE" val="f"/>
  <p:tag name="KSO_WM_UNIT_INDEX" val="1"/>
  <p:tag name="KSO_WM_UNIT_ID" val="mixed20201947_13*f*1"/>
  <p:tag name="KSO_WM_TEMPLATE_CATEGORY" val="mixed"/>
  <p:tag name="KSO_WM_TEMPLATE_INDEX" val="20201947"/>
  <p:tag name="KSO_WM_UNIT_LAYERLEVEL" val="1"/>
  <p:tag name="KSO_WM_TAG_VERSION" val="1.0"/>
  <p:tag name="KSO_WM_BEAUTIFY_FLAG" val="#wm#"/>
  <p:tag name="KSO_WM_UNIT_TEXTBOXSTYLE_GUID" val="{8fe0414d-ea82-4019-9785-da8f535dd3df}"/>
  <p:tag name="KSO_WM_UNIT_TEXTBOXSTYLE_TEMPLATEID" val="3132585"/>
  <p:tag name="KSO_WM_UNIT_TEXTBOXSTYLE_TYPE" val="8"/>
  <p:tag name="REFSHAPE" val="139080220"/>
</p:tagLst>
</file>

<file path=ppt/tags/tag5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83_3*i*0"/>
  <p:tag name="KSO_WM_TEMPLATE_CATEGORY" val="diagram"/>
  <p:tag name="KSO_WM_TEMPLATE_INDEX" val="183"/>
  <p:tag name="KSO_WM_UNIT_INDEX" val="0"/>
</p:tagLst>
</file>

<file path=ppt/tags/tag5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83_3*i*9"/>
  <p:tag name="KSO_WM_TEMPLATE_CATEGORY" val="diagram"/>
  <p:tag name="KSO_WM_TEMPLATE_INDEX" val="183"/>
  <p:tag name="KSO_WM_UNIT_INDEX" val="9"/>
</p:tagLst>
</file>

<file path=ppt/tags/tag6.xml><?xml version="1.0" encoding="utf-8"?>
<p:tagLst xmlns:a="http://schemas.openxmlformats.org/drawingml/2006/main" xmlns:r="http://schemas.openxmlformats.org/officeDocument/2006/relationships" xmlns:p="http://schemas.openxmlformats.org/presentationml/2006/main">
  <p:tag name="REFSHAPE" val="186070988"/>
</p:tagLst>
</file>

<file path=ppt/tags/tag6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83_3*i*18"/>
  <p:tag name="KSO_WM_TEMPLATE_CATEGORY" val="diagram"/>
  <p:tag name="KSO_WM_TEMPLATE_INDEX" val="183"/>
  <p:tag name="KSO_WM_UNIT_INDEX" val="18"/>
</p:tagLst>
</file>

<file path=ppt/tags/tag6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83_3*i*27"/>
  <p:tag name="KSO_WM_TEMPLATE_CATEGORY" val="diagram"/>
  <p:tag name="KSO_WM_TEMPLATE_INDEX" val="183"/>
  <p:tag name="KSO_WM_UNIT_INDEX" val="27"/>
</p:tagLst>
</file>

<file path=ppt/tags/tag6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10"/>
  <p:tag name="KSO_WM_UNIT_ID" val="258*l_i*1_10"/>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2"/>
  <p:tag name="KSO_WM_UNIT_TEXT_FILL_TYPE" val="1"/>
  <p:tag name="KSO_WM_UNIT_USESOURCEFORMAT_APPLY" val="1"/>
</p:tagLst>
</file>

<file path=ppt/tags/tag6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11"/>
  <p:tag name="KSO_WM_UNIT_ID" val="258*l_i*1_11"/>
  <p:tag name="KSO_WM_UNIT_CLEAR" val="1"/>
  <p:tag name="KSO_WM_UNIT_LAYERLEVEL" val="1_1"/>
  <p:tag name="KSO_WM_BEAUTIFY_FLAG" val="#wm#"/>
  <p:tag name="KSO_WM_DIAGRAM_GROUP_CODE" val="l1-1"/>
  <p:tag name="KSO_WM_UNIT_TEXT_FILL_FORE_SCHEMECOLOR_INDEX" val="14"/>
  <p:tag name="KSO_WM_UNIT_TEXT_FILL_TYPE" val="1"/>
  <p:tag name="KSO_WM_UNIT_USESOURCEFORMAT_APPLY" val="1"/>
</p:tagLst>
</file>

<file path=ppt/tags/tag6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h_f"/>
  <p:tag name="KSO_WM_UNIT_INDEX" val="1_1_1"/>
  <p:tag name="KSO_WM_UNIT_ID" val="258*l_h_f*1_1_1"/>
  <p:tag name="KSO_WM_UNIT_CLEAR" val="1"/>
  <p:tag name="KSO_WM_UNIT_LAYERLEVEL" val="1_1_1"/>
  <p:tag name="KSO_WM_UNIT_VALUE" val="30"/>
  <p:tag name="KSO_WM_UNIT_HIGHLIGHT" val="0"/>
  <p:tag name="KSO_WM_UNIT_COMPATIBLE" val="0"/>
  <p:tag name="KSO_WM_UNIT_PRESET_TEXT" val="CONSECTETUR ADIPISICING ELITSED EIUSMOD TEMPOR"/>
  <p:tag name="KSO_WM_BEAUTIFY_FLAG" val="#wm#"/>
  <p:tag name="KSO_WM_DIAGRAM_GROUP_CODE" val="l1-1"/>
  <p:tag name="KSO_WM_UNIT_TEXT_FILL_FORE_SCHEMECOLOR_INDEX" val="13"/>
  <p:tag name="KSO_WM_UNIT_TEXT_FILL_TYPE" val="1"/>
  <p:tag name="KSO_WM_UNIT_USESOURCEFORMAT_APPLY" val="1"/>
</p:tagLst>
</file>

<file path=ppt/tags/tag6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12"/>
  <p:tag name="KSO_WM_UNIT_ID" val="258*l_i*1_12"/>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2"/>
  <p:tag name="KSO_WM_UNIT_TEXT_FILL_TYPE" val="1"/>
  <p:tag name="KSO_WM_UNIT_USESOURCEFORMAT_APPLY" val="1"/>
</p:tagLst>
</file>

<file path=ppt/tags/tag6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7"/>
  <p:tag name="KSO_WM_UNIT_ID" val="258*l_i*1_7"/>
  <p:tag name="KSO_WM_UNIT_CLEAR" val="1"/>
  <p:tag name="KSO_WM_UNIT_LAYERLEVEL" val="1_1"/>
  <p:tag name="KSO_WM_BEAUTIFY_FLAG" val="#wm#"/>
  <p:tag name="KSO_WM_DIAGRAM_GROUP_CODE" val="l1-1"/>
  <p:tag name="KSO_WM_UNIT_FILL_FORE_SCHEMECOLOR_INDEX" val="6"/>
  <p:tag name="KSO_WM_UNIT_FILL_TYPE" val="1"/>
  <p:tag name="KSO_WM_UNIT_TEXT_FILL_FORE_SCHEMECOLOR_INDEX" val="2"/>
  <p:tag name="KSO_WM_UNIT_TEXT_FILL_TYPE" val="1"/>
  <p:tag name="KSO_WM_UNIT_USESOURCEFORMAT_APPLY" val="1"/>
</p:tagLst>
</file>

<file path=ppt/tags/tag67.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8"/>
  <p:tag name="KSO_WM_UNIT_ID" val="258*l_i*1_8"/>
  <p:tag name="KSO_WM_UNIT_CLEAR" val="1"/>
  <p:tag name="KSO_WM_UNIT_LAYERLEVEL" val="1_1"/>
  <p:tag name="KSO_WM_BEAUTIFY_FLAG" val="#wm#"/>
  <p:tag name="KSO_WM_DIAGRAM_GROUP_CODE" val="l1-1"/>
  <p:tag name="KSO_WM_UNIT_TEXT_FILL_FORE_SCHEMECOLOR_INDEX" val="14"/>
  <p:tag name="KSO_WM_UNIT_TEXT_FILL_TYPE" val="1"/>
  <p:tag name="KSO_WM_UNIT_USESOURCEFORMAT_APPLY" val="1"/>
</p:tagLst>
</file>

<file path=ppt/tags/tag68.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h_f"/>
  <p:tag name="KSO_WM_UNIT_INDEX" val="1_2_1"/>
  <p:tag name="KSO_WM_UNIT_ID" val="258*l_h_f*1_2_1"/>
  <p:tag name="KSO_WM_UNIT_CLEAR" val="1"/>
  <p:tag name="KSO_WM_UNIT_LAYERLEVEL" val="1_1_1"/>
  <p:tag name="KSO_WM_UNIT_VALUE" val="30"/>
  <p:tag name="KSO_WM_UNIT_HIGHLIGHT" val="0"/>
  <p:tag name="KSO_WM_UNIT_COMPATIBLE" val="0"/>
  <p:tag name="KSO_WM_UNIT_PRESET_TEXT" val="CONSECTETUR ADIPISICING ELITSED EIUSMOD TEMPOR"/>
  <p:tag name="KSO_WM_BEAUTIFY_FLAG" val="#wm#"/>
  <p:tag name="KSO_WM_DIAGRAM_GROUP_CODE" val="l1-1"/>
  <p:tag name="KSO_WM_UNIT_TEXT_FILL_FORE_SCHEMECOLOR_INDEX" val="13"/>
  <p:tag name="KSO_WM_UNIT_TEXT_FILL_TYPE" val="1"/>
  <p:tag name="KSO_WM_UNIT_USESOURCEFORMAT_APPLY" val="1"/>
</p:tagLst>
</file>

<file path=ppt/tags/tag69.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9"/>
  <p:tag name="KSO_WM_UNIT_ID" val="258*l_i*1_9"/>
  <p:tag name="KSO_WM_UNIT_CLEAR" val="1"/>
  <p:tag name="KSO_WM_UNIT_LAYERLEVEL" val="1_1"/>
  <p:tag name="KSO_WM_BEAUTIFY_FLAG" val="#wm#"/>
  <p:tag name="KSO_WM_DIAGRAM_GROUP_CODE" val="l1-1"/>
  <p:tag name="KSO_WM_UNIT_FILL_FORE_SCHEMECOLOR_INDEX" val="6"/>
  <p:tag name="KSO_WM_UNIT_FILL_TYPE" val="1"/>
  <p:tag name="KSO_WM_UNIT_TEXT_FILL_FORE_SCHEMECOLOR_INDEX" val="2"/>
  <p:tag name="KSO_WM_UNIT_TEXT_FILL_TYPE" val="1"/>
  <p:tag name="KSO_WM_UNIT_USESOURCEFORMAT_APPLY" val="1"/>
</p:tagLst>
</file>

<file path=ppt/tags/tag7.xml><?xml version="1.0" encoding="utf-8"?>
<p:tagLst xmlns:a="http://schemas.openxmlformats.org/drawingml/2006/main" xmlns:r="http://schemas.openxmlformats.org/officeDocument/2006/relationships" xmlns:p="http://schemas.openxmlformats.org/presentationml/2006/main">
  <p:tag name="REFSHAPE" val="186072620"/>
</p:tagLst>
</file>

<file path=ppt/tags/tag70.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4"/>
  <p:tag name="KSO_WM_UNIT_ID" val="258*l_i*1_4"/>
  <p:tag name="KSO_WM_UNIT_CLEAR" val="1"/>
  <p:tag name="KSO_WM_UNIT_LAYERLEVEL" val="1_1"/>
  <p:tag name="KSO_WM_BEAUTIFY_FLAG" val="#wm#"/>
  <p:tag name="KSO_WM_DIAGRAM_GROUP_CODE" val="l1-1"/>
  <p:tag name="KSO_WM_UNIT_FILL_FORE_SCHEMECOLOR_INDEX" val="7"/>
  <p:tag name="KSO_WM_UNIT_FILL_TYPE" val="1"/>
  <p:tag name="KSO_WM_UNIT_TEXT_FILL_FORE_SCHEMECOLOR_INDEX" val="2"/>
  <p:tag name="KSO_WM_UNIT_TEXT_FILL_TYPE" val="1"/>
  <p:tag name="KSO_WM_UNIT_USESOURCEFORMAT_APPLY" val="1"/>
</p:tagLst>
</file>

<file path=ppt/tags/tag7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5"/>
  <p:tag name="KSO_WM_UNIT_ID" val="258*l_i*1_5"/>
  <p:tag name="KSO_WM_UNIT_CLEAR" val="1"/>
  <p:tag name="KSO_WM_UNIT_LAYERLEVEL" val="1_1"/>
  <p:tag name="KSO_WM_BEAUTIFY_FLAG" val="#wm#"/>
  <p:tag name="KSO_WM_DIAGRAM_GROUP_CODE" val="l1-1"/>
  <p:tag name="KSO_WM_UNIT_TEXT_FILL_FORE_SCHEMECOLOR_INDEX" val="14"/>
  <p:tag name="KSO_WM_UNIT_TEXT_FILL_TYPE" val="1"/>
  <p:tag name="KSO_WM_UNIT_USESOURCEFORMAT_APPLY" val="1"/>
</p:tagLst>
</file>

<file path=ppt/tags/tag7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h_f"/>
  <p:tag name="KSO_WM_UNIT_INDEX" val="1_3_1"/>
  <p:tag name="KSO_WM_UNIT_ID" val="258*l_h_f*1_3_1"/>
  <p:tag name="KSO_WM_UNIT_CLEAR" val="1"/>
  <p:tag name="KSO_WM_UNIT_LAYERLEVEL" val="1_1_1"/>
  <p:tag name="KSO_WM_UNIT_VALUE" val="30"/>
  <p:tag name="KSO_WM_UNIT_HIGHLIGHT" val="0"/>
  <p:tag name="KSO_WM_UNIT_COMPATIBLE" val="0"/>
  <p:tag name="KSO_WM_UNIT_PRESET_TEXT" val="CONSECTETUR ADIPISICING ELITSED EIUSMOD TEMPOR"/>
  <p:tag name="KSO_WM_BEAUTIFY_FLAG" val="#wm#"/>
  <p:tag name="KSO_WM_DIAGRAM_GROUP_CODE" val="l1-1"/>
  <p:tag name="KSO_WM_UNIT_TEXT_FILL_FORE_SCHEMECOLOR_INDEX" val="13"/>
  <p:tag name="KSO_WM_UNIT_TEXT_FILL_TYPE" val="1"/>
  <p:tag name="KSO_WM_UNIT_USESOURCEFORMAT_APPLY" val="1"/>
</p:tagLst>
</file>

<file path=ppt/tags/tag7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6"/>
  <p:tag name="KSO_WM_UNIT_ID" val="258*l_i*1_6"/>
  <p:tag name="KSO_WM_UNIT_CLEAR" val="1"/>
  <p:tag name="KSO_WM_UNIT_LAYERLEVEL" val="1_1"/>
  <p:tag name="KSO_WM_BEAUTIFY_FLAG" val="#wm#"/>
  <p:tag name="KSO_WM_DIAGRAM_GROUP_CODE" val="l1-1"/>
  <p:tag name="KSO_WM_UNIT_FILL_FORE_SCHEMECOLOR_INDEX" val="7"/>
  <p:tag name="KSO_WM_UNIT_FILL_TYPE" val="1"/>
  <p:tag name="KSO_WM_UNIT_TEXT_FILL_FORE_SCHEMECOLOR_INDEX" val="2"/>
  <p:tag name="KSO_WM_UNIT_TEXT_FILL_TYPE" val="1"/>
  <p:tag name="KSO_WM_UNIT_USESOURCEFORMAT_APPLY" val="1"/>
</p:tagLst>
</file>

<file path=ppt/tags/tag7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1"/>
  <p:tag name="KSO_WM_UNIT_ID" val="258*l_i*1_1"/>
  <p:tag name="KSO_WM_UNIT_CLEAR" val="1"/>
  <p:tag name="KSO_WM_UNIT_LAYERLEVEL" val="1_1"/>
  <p:tag name="KSO_WM_BEAUTIFY_FLAG" val="#wm#"/>
  <p:tag name="KSO_WM_DIAGRAM_GROUP_CODE" val="l1-1"/>
  <p:tag name="KSO_WM_UNIT_FILL_FORE_SCHEMECOLOR_INDEX" val="8"/>
  <p:tag name="KSO_WM_UNIT_FILL_TYPE" val="1"/>
  <p:tag name="KSO_WM_UNIT_TEXT_FILL_FORE_SCHEMECOLOR_INDEX" val="2"/>
  <p:tag name="KSO_WM_UNIT_TEXT_FILL_TYPE" val="1"/>
  <p:tag name="KSO_WM_UNIT_USESOURCEFORMAT_APPLY" val="1"/>
</p:tagLst>
</file>

<file path=ppt/tags/tag7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2"/>
  <p:tag name="KSO_WM_UNIT_ID" val="258*l_i*1_2"/>
  <p:tag name="KSO_WM_UNIT_CLEAR" val="1"/>
  <p:tag name="KSO_WM_UNIT_LAYERLEVEL" val="1_1"/>
  <p:tag name="KSO_WM_BEAUTIFY_FLAG" val="#wm#"/>
  <p:tag name="KSO_WM_DIAGRAM_GROUP_CODE" val="l1-1"/>
  <p:tag name="KSO_WM_UNIT_TEXT_FILL_FORE_SCHEMECOLOR_INDEX" val="14"/>
  <p:tag name="KSO_WM_UNIT_TEXT_FILL_TYPE" val="1"/>
  <p:tag name="KSO_WM_UNIT_USESOURCEFORMAT_APPLY" val="1"/>
</p:tagLst>
</file>

<file path=ppt/tags/tag7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h_f"/>
  <p:tag name="KSO_WM_UNIT_INDEX" val="1_4_1"/>
  <p:tag name="KSO_WM_UNIT_ID" val="258*l_h_f*1_4_1"/>
  <p:tag name="KSO_WM_UNIT_CLEAR" val="1"/>
  <p:tag name="KSO_WM_UNIT_LAYERLEVEL" val="1_1_1"/>
  <p:tag name="KSO_WM_UNIT_VALUE" val="30"/>
  <p:tag name="KSO_WM_UNIT_HIGHLIGHT" val="0"/>
  <p:tag name="KSO_WM_UNIT_COMPATIBLE" val="0"/>
  <p:tag name="KSO_WM_UNIT_PRESET_TEXT" val="CONSECTETUR ADIPISICING ELITSED EIUSMOD TEMPOR"/>
  <p:tag name="KSO_WM_BEAUTIFY_FLAG" val="#wm#"/>
  <p:tag name="KSO_WM_DIAGRAM_GROUP_CODE" val="l1-1"/>
  <p:tag name="KSO_WM_UNIT_TEXT_FILL_FORE_SCHEMECOLOR_INDEX" val="13"/>
  <p:tag name="KSO_WM_UNIT_TEXT_FILL_TYPE" val="1"/>
  <p:tag name="KSO_WM_UNIT_USESOURCEFORMAT_APPLY" val="1"/>
</p:tagLst>
</file>

<file path=ppt/tags/tag77.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83"/>
  <p:tag name="KSO_WM_UNIT_TYPE" val="l_i"/>
  <p:tag name="KSO_WM_UNIT_INDEX" val="1_3"/>
  <p:tag name="KSO_WM_UNIT_ID" val="258*l_i*1_3"/>
  <p:tag name="KSO_WM_UNIT_CLEAR" val="1"/>
  <p:tag name="KSO_WM_UNIT_LAYERLEVEL" val="1_1"/>
  <p:tag name="KSO_WM_BEAUTIFY_FLAG" val="#wm#"/>
  <p:tag name="KSO_WM_DIAGRAM_GROUP_CODE" val="l1-1"/>
  <p:tag name="KSO_WM_UNIT_FILL_FORE_SCHEMECOLOR_INDEX" val="8"/>
  <p:tag name="KSO_WM_UNIT_FILL_TYPE" val="1"/>
  <p:tag name="KSO_WM_UNIT_TEXT_FILL_FORE_SCHEMECOLOR_INDEX" val="2"/>
  <p:tag name="KSO_WM_UNIT_TEXT_FILL_TYPE" val="1"/>
  <p:tag name="KSO_WM_UNIT_USESOURCEFORMAT_APPLY" val="1"/>
</p:tagLst>
</file>

<file path=ppt/tags/tag78.xml><?xml version="1.0" encoding="utf-8"?>
<p:tagLst xmlns:a="http://schemas.openxmlformats.org/drawingml/2006/main" xmlns:r="http://schemas.openxmlformats.org/officeDocument/2006/relationships" xmlns:p="http://schemas.openxmlformats.org/presentationml/2006/main">
  <p:tag name="KSO_WM_UNIT_TEXTBOXSTYLE_SHAPETYPE" val="0"/>
  <p:tag name="KSO_WM_UNIT_TEXTBOXSTYLE_TEMPLATETYPE" val="1"/>
  <p:tag name="KSO_WM_UNIT_PRESET_TEXT" val="点击此处添加正文，文字是您思想的提炼，为了演示发布的良好效果，请言简意赅的阐述您的观点。&#10;您的正文已经经简明扼要，字字珠玑，但信息却千丝万缕、错综复杂，需要用更多。"/>
  <p:tag name="KSO_WM_UNIT_NOCLEAR" val="1"/>
  <p:tag name="KSO_WM_UNIT_VALUE" val="54"/>
  <p:tag name="KSO_WM_UNIT_HIGHLIGHT" val="0"/>
  <p:tag name="KSO_WM_UNIT_COMPATIBLE" val="0"/>
  <p:tag name="KSO_WM_UNIT_DIAGRAM_ISNUMVISUAL" val="0"/>
  <p:tag name="KSO_WM_UNIT_DIAGRAM_ISREFERUNIT" val="0"/>
  <p:tag name="KSO_WM_UNIT_TYPE" val="f"/>
  <p:tag name="KSO_WM_UNIT_INDEX" val="1"/>
  <p:tag name="KSO_WM_UNIT_ID" val="mixed20201947_272*f*1"/>
  <p:tag name="KSO_WM_TEMPLATE_CATEGORY" val="mixed"/>
  <p:tag name="KSO_WM_TEMPLATE_INDEX" val="20201947"/>
  <p:tag name="KSO_WM_UNIT_LAYERLEVEL" val="1"/>
  <p:tag name="KSO_WM_TAG_VERSION" val="1.0"/>
  <p:tag name="KSO_WM_BEAUTIFY_FLAG" val="#wm#"/>
  <p:tag name="KSO_WM_UNIT_TEXTBOXSTYLE_GUID" val="{bf2d89f8-eff3-4101-ac1a-d2b5c7627320}"/>
  <p:tag name="KSO_WM_UNIT_TEXTBOXSTYLE_TEMPLATEID" val="3132844"/>
  <p:tag name="KSO_WM_UNIT_TEXTBOXSTYLE_TYPE" val="8"/>
</p:tagLst>
</file>

<file path=ppt/tags/tag79.xml><?xml version="1.0" encoding="utf-8"?>
<p:tagLst xmlns:a="http://schemas.openxmlformats.org/drawingml/2006/main" xmlns:r="http://schemas.openxmlformats.org/officeDocument/2006/relationships" xmlns:p="http://schemas.openxmlformats.org/presentationml/2006/main">
  <p:tag name="WM_BEAUTIFY_ZORDER_FLAG_TAG" val="2"/>
</p:tagLst>
</file>

<file path=ppt/tags/tag8.xml><?xml version="1.0" encoding="utf-8"?>
<p:tagLst xmlns:a="http://schemas.openxmlformats.org/drawingml/2006/main" xmlns:r="http://schemas.openxmlformats.org/officeDocument/2006/relationships" xmlns:p="http://schemas.openxmlformats.org/presentationml/2006/main">
  <p:tag name="REFSHAPE" val="186072348"/>
</p:tagLst>
</file>

<file path=ppt/tags/tag80.xml><?xml version="1.0" encoding="utf-8"?>
<p:tagLst xmlns:a="http://schemas.openxmlformats.org/drawingml/2006/main" xmlns:r="http://schemas.openxmlformats.org/officeDocument/2006/relationships" xmlns:p="http://schemas.openxmlformats.org/presentationml/2006/main">
  <p:tag name="WM_BEAUTIFY_ZORDER_FLAG_TAG" val="2"/>
</p:tagLst>
</file>

<file path=ppt/tags/tag81.xml><?xml version="1.0" encoding="utf-8"?>
<p:tagLst xmlns:a="http://schemas.openxmlformats.org/drawingml/2006/main" xmlns:r="http://schemas.openxmlformats.org/officeDocument/2006/relationships" xmlns:p="http://schemas.openxmlformats.org/presentationml/2006/main">
  <p:tag name="KSO_WM_UNIT_TEXTBOXSTYLE_SHAPETYPE" val="0"/>
  <p:tag name="KSO_WM_UNIT_TEXTBOXSTYLE_TEMPLATETYPE" val="1"/>
  <p:tag name="KSO_WM_UNIT_PRESET_TEXT" val="点击此处添加正文，文字是您思想的提炼。&#10;为了演示发布的良好效果，请言简意赅的阐述您的观点。&#10;您的正文已经经简明扼要。字字珠玑，但信息却千丝万缕、错综复杂。"/>
  <p:tag name="KSO_WM_UNIT_NOCLEAR" val="1"/>
  <p:tag name="KSO_WM_UNIT_VALUE" val="88"/>
  <p:tag name="KSO_WM_UNIT_HIGHLIGHT" val="0"/>
  <p:tag name="KSO_WM_UNIT_COMPATIBLE" val="0"/>
  <p:tag name="KSO_WM_UNIT_DIAGRAM_ISNUMVISUAL" val="0"/>
  <p:tag name="KSO_WM_UNIT_DIAGRAM_ISREFERUNIT" val="0"/>
  <p:tag name="KSO_WM_UNIT_TYPE" val="f"/>
  <p:tag name="KSO_WM_UNIT_INDEX" val="1"/>
  <p:tag name="KSO_WM_UNIT_ID" val="mixed20201947_10*f*1"/>
  <p:tag name="KSO_WM_TEMPLATE_CATEGORY" val="mixed"/>
  <p:tag name="KSO_WM_TEMPLATE_INDEX" val="20201947"/>
  <p:tag name="KSO_WM_UNIT_LAYERLEVEL" val="1"/>
  <p:tag name="KSO_WM_TAG_VERSION" val="1.0"/>
  <p:tag name="KSO_WM_BEAUTIFY_FLAG" val="#wm#"/>
  <p:tag name="KSO_WM_UNIT_TEXTBOXSTYLE_GUID" val="{3814f2f5-68cd-454e-ade1-ad94f8cc5fd0}"/>
  <p:tag name="KSO_WM_UNIT_TEXTBOXSTYLE_TEMPLATEID" val="3132582"/>
  <p:tag name="KSO_WM_UNIT_TEXTBOXSTYLE_TYPE" val="8"/>
</p:tagLst>
</file>

<file path=ppt/tags/tag9.xml><?xml version="1.0" encoding="utf-8"?>
<p:tagLst xmlns:a="http://schemas.openxmlformats.org/drawingml/2006/main" xmlns:r="http://schemas.openxmlformats.org/officeDocument/2006/relationships" xmlns:p="http://schemas.openxmlformats.org/presentationml/2006/main">
  <p:tag name="REFSHAPE" val="186071124"/>
</p:tagLst>
</file>

<file path=ppt/theme/theme1.xml><?xml version="1.0" encoding="utf-8"?>
<a:theme xmlns:a="http://schemas.openxmlformats.org/drawingml/2006/main" name="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0_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22_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23_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24_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3_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5_Trustworthy Computing">
  <a:themeElements>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fontScheme name="Trustworthy Computing">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en-US" sz="36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anose="020B0603020102020204" pitchFamily="34" charset="0"/>
          </a:defRPr>
        </a:defPPr>
      </a:lstStyle>
    </a:lnDef>
  </a:objectDefaults>
  <a:extraClrSchemeLst>
    <a:extraClrScheme>
      <a:clrScheme name="Trustworthy Computing 1">
        <a:dk1>
          <a:srgbClr val="000000"/>
        </a:dk1>
        <a:lt1>
          <a:srgbClr val="FFFFFF"/>
        </a:lt1>
        <a:dk2>
          <a:srgbClr val="0068D0"/>
        </a:dk2>
        <a:lt2>
          <a:srgbClr val="FFCC29"/>
        </a:lt2>
        <a:accent1>
          <a:srgbClr val="FCEB98"/>
        </a:accent1>
        <a:accent2>
          <a:srgbClr val="6554E2"/>
        </a:accent2>
        <a:accent3>
          <a:srgbClr val="AAB9E4"/>
        </a:accent3>
        <a:accent4>
          <a:srgbClr val="DADADA"/>
        </a:accent4>
        <a:accent5>
          <a:srgbClr val="FDF3CA"/>
        </a:accent5>
        <a:accent6>
          <a:srgbClr val="5B4BCD"/>
        </a:accent6>
        <a:hlink>
          <a:srgbClr val="65CD76"/>
        </a:hlink>
        <a:folHlink>
          <a:srgbClr val="ED906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1039</Words>
  <Application>Microsoft Office PowerPoint</Application>
  <PresentationFormat>全屏显示(4:3)</PresentationFormat>
  <Paragraphs>68</Paragraphs>
  <Slides>21</Slides>
  <Notes>1</Notes>
  <HiddenSlides>0</HiddenSlides>
  <MMClips>0</MMClips>
  <ScaleCrop>false</ScaleCrop>
  <HeadingPairs>
    <vt:vector size="4" baseType="variant">
      <vt:variant>
        <vt:lpstr>主题</vt:lpstr>
      </vt:variant>
      <vt:variant>
        <vt:i4>9</vt:i4>
      </vt:variant>
      <vt:variant>
        <vt:lpstr>幻灯片标题</vt:lpstr>
      </vt:variant>
      <vt:variant>
        <vt:i4>21</vt:i4>
      </vt:variant>
    </vt:vector>
  </HeadingPairs>
  <TitlesOfParts>
    <vt:vector size="30" baseType="lpstr">
      <vt:lpstr>Trustworthy Computing</vt:lpstr>
      <vt:lpstr>1_Trustworthy Computing</vt:lpstr>
      <vt:lpstr>2_Trustworthy Computing</vt:lpstr>
      <vt:lpstr>20_Trustworthy Computing</vt:lpstr>
      <vt:lpstr>22_Trustworthy Computing</vt:lpstr>
      <vt:lpstr>23_Trustworthy Computing</vt:lpstr>
      <vt:lpstr>24_Trustworthy Computing</vt:lpstr>
      <vt:lpstr>3_Trustworthy Computing</vt:lpstr>
      <vt:lpstr>5_Trustworthy Computing</vt:lpstr>
      <vt:lpstr>  上市公司疫情期间财税政策 </vt:lpstr>
      <vt:lpstr>幻灯片 2</vt:lpstr>
      <vt:lpstr>幻灯片 3</vt:lpstr>
      <vt:lpstr>幻灯片 4</vt:lpstr>
      <vt:lpstr>幻灯片 5</vt:lpstr>
      <vt:lpstr>幻灯片 6</vt:lpstr>
      <vt:lpstr>幻灯片 7</vt:lpstr>
      <vt:lpstr>幻灯片 8</vt:lpstr>
      <vt:lpstr>幻灯片 9</vt:lpstr>
      <vt:lpstr>幻灯片 10</vt:lpstr>
      <vt:lpstr>第三部分</vt:lpstr>
      <vt:lpstr>幻灯片 12</vt:lpstr>
      <vt:lpstr>幻灯片 13</vt:lpstr>
      <vt:lpstr>幻灯片 14</vt:lpstr>
      <vt:lpstr>幻灯片 15</vt:lpstr>
      <vt:lpstr>幻灯片 16</vt:lpstr>
      <vt:lpstr>第四部分 社保费减免政策 </vt:lpstr>
      <vt:lpstr>幻灯片 18</vt:lpstr>
      <vt:lpstr>幻灯片 19</vt:lpstr>
      <vt:lpstr>幻灯片 20</vt:lpstr>
      <vt:lpstr>幻灯片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Developer Wipro Pres.</dc:title>
  <dc:creator>Bill Gates, Jeff Ressler, Steven Van Roekel</dc:creator>
  <dc:description>PPT Designer: Maryfj_x000d__x000d__x000d__x000d__x000d__x000d__x000d__x000d_
PPT Template Designer: BBFM_x000d__x000d__x000d__x000d__x000d__x000d__x000d__x000d_
_x000d__x000d__x000d__x000d__x000d__x000d__x000d__x000d_
Date: February 13, 2001_x000d__x000d__x000d__x000d__x000d__x000d__x000d__x000d_
Length:75 min_x000d__x000d__x000d__x000d__x000d__x000d__x000d__x000d_
Location: San Francisco_x000d__x000d__x000d__x000d__x000d__x000d__x000d__x000d_
_x000d__x000d__x000d__x000d__x000d__x000d__x000d__x000d_
Key objectives:_x000d__x000d__x000d__x000d__x000d__x000d__x000d__x000d_
Supporting Messages / Outline: _x000d__x000d__x000d__x000d__x000d__x000d__x000d__x000d_
XML Web Services = newest, biggest industry phenomenon_x000d__x000d__x000d__x000d__x000d__x000d__x000d__x000d_
Outstanding momentum around .NET Platform means big developer opportunity_x000d__x000d__x000d__x000d__x000d__x000d__x000d__x000d_
VS.NET drives the new phenomenon through unrivaled innovation_x000d__x000d__x000d__x000d__x000d__x000d__x000d__x000d_
_x000d__x000d__x000d__x000d__x000d__x000d__x000d__x000d_
Products: .NET Framework VS .NET_x000d__x000d__x000d__x000d__x000d__x000d__x000d__x000d_
_x000d__x000d__x000d__x000d__x000d__x000d__x000d__x000d_
Objectives:_x000d__x000d__x000d__x000d__x000d__x000d__x000d__x000d_
VB Excitement among developers_x000d__x000d__x000d__x000d__x000d__x000d__x000d__x000d_
Great VB news: tech and beyond_x000d__x000d__x000d__x000d__x000d__x000d__x000d__x000d_
Generate Windows 2000 momentum_x000d__x000d__x000d__x000d__x000d__x000d__x000d__x000d_
_x000d__x000d__x000d__x000d__x000d__x000d__x000d__x000d_
Audience: A2000+ VB devs and X IT press</dc:description>
  <cp:lastModifiedBy>PC</cp:lastModifiedBy>
  <cp:revision>1296</cp:revision>
  <cp:lastPrinted>2002-10-14T17:57:00Z</cp:lastPrinted>
  <dcterms:created xsi:type="dcterms:W3CDTF">1999-06-08T20:00:00Z</dcterms:created>
  <dcterms:modified xsi:type="dcterms:W3CDTF">2020-04-21T08:14:48Z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